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58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9D9D9"/>
    <a:srgbClr val="66FFFF"/>
    <a:srgbClr val="00B0F0"/>
    <a:srgbClr val="FF6600"/>
    <a:srgbClr val="99CCFF"/>
    <a:srgbClr val="BFBFBF"/>
    <a:srgbClr val="FF9999"/>
    <a:srgbClr val="FF505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5" d="100"/>
          <a:sy n="75" d="100"/>
        </p:scale>
        <p:origin x="72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水道、蛇口締め忘れ、締めすぎ注意マーク</a:t>
            </a: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6CC06C8A-D127-7A53-24AD-895646C4D3FF}"/>
              </a:ext>
            </a:extLst>
          </p:cNvPr>
          <p:cNvGrpSpPr/>
          <p:nvPr/>
        </p:nvGrpSpPr>
        <p:grpSpPr>
          <a:xfrm>
            <a:off x="3655742" y="873878"/>
            <a:ext cx="2645316" cy="2596326"/>
            <a:chOff x="656590" y="4048125"/>
            <a:chExt cx="2962338" cy="2907476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D474FC30-0E0D-295D-B4CF-81A04A9EAB9E}"/>
                </a:ext>
              </a:extLst>
            </p:cNvPr>
            <p:cNvGrpSpPr/>
            <p:nvPr/>
          </p:nvGrpSpPr>
          <p:grpSpPr>
            <a:xfrm>
              <a:off x="744191" y="4136632"/>
              <a:ext cx="2781984" cy="2730462"/>
              <a:chOff x="-675034" y="3288907"/>
              <a:chExt cx="2781984" cy="2730462"/>
            </a:xfrm>
          </p:grpSpPr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46317364-43CF-528C-3D8F-487CED99EA3A}"/>
                  </a:ext>
                </a:extLst>
              </p:cNvPr>
              <p:cNvSpPr/>
              <p:nvPr/>
            </p:nvSpPr>
            <p:spPr bwMode="auto">
              <a:xfrm>
                <a:off x="-675034" y="3288907"/>
                <a:ext cx="2781984" cy="2730462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正方形/長方形 45">
                <a:extLst>
                  <a:ext uri="{FF2B5EF4-FFF2-40B4-BE49-F238E27FC236}">
                    <a16:creationId xmlns:a16="http://schemas.microsoft.com/office/drawing/2014/main" id="{8E269791-CA0C-0939-C100-3E33A97F06E4}"/>
                  </a:ext>
                </a:extLst>
              </p:cNvPr>
              <p:cNvSpPr/>
              <p:nvPr/>
            </p:nvSpPr>
            <p:spPr bwMode="auto">
              <a:xfrm>
                <a:off x="-84661" y="5501640"/>
                <a:ext cx="270082" cy="468871"/>
              </a:xfrm>
              <a:custGeom>
                <a:avLst/>
                <a:gdLst>
                  <a:gd name="connsiteX0" fmla="*/ 0 w 849193"/>
                  <a:gd name="connsiteY0" fmla="*/ 0 h 945105"/>
                  <a:gd name="connsiteX1" fmla="*/ 849193 w 849193"/>
                  <a:gd name="connsiteY1" fmla="*/ 0 h 945105"/>
                  <a:gd name="connsiteX2" fmla="*/ 849193 w 849193"/>
                  <a:gd name="connsiteY2" fmla="*/ 945105 h 945105"/>
                  <a:gd name="connsiteX3" fmla="*/ 0 w 849193"/>
                  <a:gd name="connsiteY3" fmla="*/ 945105 h 945105"/>
                  <a:gd name="connsiteX4" fmla="*/ 0 w 849193"/>
                  <a:gd name="connsiteY4" fmla="*/ 0 h 945105"/>
                  <a:gd name="connsiteX0" fmla="*/ 0 w 849193"/>
                  <a:gd name="connsiteY0" fmla="*/ 0 h 1166573"/>
                  <a:gd name="connsiteX1" fmla="*/ 849193 w 849193"/>
                  <a:gd name="connsiteY1" fmla="*/ 0 h 1166573"/>
                  <a:gd name="connsiteX2" fmla="*/ 849193 w 849193"/>
                  <a:gd name="connsiteY2" fmla="*/ 945105 h 1166573"/>
                  <a:gd name="connsiteX3" fmla="*/ 475525 w 849193"/>
                  <a:gd name="connsiteY3" fmla="*/ 1166555 h 1166573"/>
                  <a:gd name="connsiteX4" fmla="*/ 0 w 849193"/>
                  <a:gd name="connsiteY4" fmla="*/ 945105 h 1166573"/>
                  <a:gd name="connsiteX5" fmla="*/ 0 w 849193"/>
                  <a:gd name="connsiteY5" fmla="*/ 0 h 1166573"/>
                  <a:gd name="connsiteX0" fmla="*/ 475525 w 849193"/>
                  <a:gd name="connsiteY0" fmla="*/ 1166555 h 1257995"/>
                  <a:gd name="connsiteX1" fmla="*/ 0 w 849193"/>
                  <a:gd name="connsiteY1" fmla="*/ 945105 h 1257995"/>
                  <a:gd name="connsiteX2" fmla="*/ 0 w 849193"/>
                  <a:gd name="connsiteY2" fmla="*/ 0 h 1257995"/>
                  <a:gd name="connsiteX3" fmla="*/ 849193 w 849193"/>
                  <a:gd name="connsiteY3" fmla="*/ 0 h 1257995"/>
                  <a:gd name="connsiteX4" fmla="*/ 849193 w 849193"/>
                  <a:gd name="connsiteY4" fmla="*/ 945105 h 1257995"/>
                  <a:gd name="connsiteX5" fmla="*/ 566965 w 849193"/>
                  <a:gd name="connsiteY5" fmla="*/ 1257995 h 1257995"/>
                  <a:gd name="connsiteX0" fmla="*/ 0 w 849193"/>
                  <a:gd name="connsiteY0" fmla="*/ 945105 h 1257995"/>
                  <a:gd name="connsiteX1" fmla="*/ 0 w 849193"/>
                  <a:gd name="connsiteY1" fmla="*/ 0 h 1257995"/>
                  <a:gd name="connsiteX2" fmla="*/ 849193 w 849193"/>
                  <a:gd name="connsiteY2" fmla="*/ 0 h 1257995"/>
                  <a:gd name="connsiteX3" fmla="*/ 849193 w 849193"/>
                  <a:gd name="connsiteY3" fmla="*/ 945105 h 1257995"/>
                  <a:gd name="connsiteX4" fmla="*/ 566965 w 849193"/>
                  <a:gd name="connsiteY4" fmla="*/ 1257995 h 1257995"/>
                  <a:gd name="connsiteX0" fmla="*/ 0 w 849193"/>
                  <a:gd name="connsiteY0" fmla="*/ 945105 h 945105"/>
                  <a:gd name="connsiteX1" fmla="*/ 0 w 849193"/>
                  <a:gd name="connsiteY1" fmla="*/ 0 h 945105"/>
                  <a:gd name="connsiteX2" fmla="*/ 849193 w 849193"/>
                  <a:gd name="connsiteY2" fmla="*/ 0 h 945105"/>
                  <a:gd name="connsiteX3" fmla="*/ 849193 w 849193"/>
                  <a:gd name="connsiteY3" fmla="*/ 945105 h 945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49193" h="945105">
                    <a:moveTo>
                      <a:pt x="0" y="945105"/>
                    </a:moveTo>
                    <a:lnTo>
                      <a:pt x="0" y="0"/>
                    </a:lnTo>
                    <a:lnTo>
                      <a:pt x="849193" y="0"/>
                    </a:lnTo>
                    <a:lnTo>
                      <a:pt x="849193" y="945105"/>
                    </a:lnTo>
                  </a:path>
                </a:pathLst>
              </a:custGeom>
              <a:solidFill>
                <a:srgbClr val="00B0F0"/>
              </a:solidFill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DB388702-0DA1-292F-C1EB-97FA7E208106}"/>
                  </a:ext>
                </a:extLst>
              </p:cNvPr>
              <p:cNvSpPr/>
              <p:nvPr/>
            </p:nvSpPr>
            <p:spPr bwMode="auto">
              <a:xfrm>
                <a:off x="-129540" y="4235868"/>
                <a:ext cx="1690996" cy="1382708"/>
              </a:xfrm>
              <a:custGeom>
                <a:avLst/>
                <a:gdLst>
                  <a:gd name="connsiteX0" fmla="*/ 391205 w 1002502"/>
                  <a:gd name="connsiteY0" fmla="*/ 0 h 819735"/>
                  <a:gd name="connsiteX1" fmla="*/ 725977 w 1002502"/>
                  <a:gd name="connsiteY1" fmla="*/ 0 h 819735"/>
                  <a:gd name="connsiteX2" fmla="*/ 797714 w 1002502"/>
                  <a:gd name="connsiteY2" fmla="*/ 71737 h 819735"/>
                  <a:gd name="connsiteX3" fmla="*/ 797714 w 1002502"/>
                  <a:gd name="connsiteY3" fmla="*/ 126712 h 819735"/>
                  <a:gd name="connsiteX4" fmla="*/ 780952 w 1002502"/>
                  <a:gd name="connsiteY4" fmla="*/ 143474 h 819735"/>
                  <a:gd name="connsiteX5" fmla="*/ 623142 w 1002502"/>
                  <a:gd name="connsiteY5" fmla="*/ 143474 h 819735"/>
                  <a:gd name="connsiteX6" fmla="*/ 642155 w 1002502"/>
                  <a:gd name="connsiteY6" fmla="*/ 272736 h 819735"/>
                  <a:gd name="connsiteX7" fmla="*/ 651668 w 1002502"/>
                  <a:gd name="connsiteY7" fmla="*/ 274272 h 819735"/>
                  <a:gd name="connsiteX8" fmla="*/ 756875 w 1002502"/>
                  <a:gd name="connsiteY8" fmla="*/ 343581 h 819735"/>
                  <a:gd name="connsiteX9" fmla="*/ 759108 w 1002502"/>
                  <a:gd name="connsiteY9" fmla="*/ 347297 h 819735"/>
                  <a:gd name="connsiteX10" fmla="*/ 903188 w 1002502"/>
                  <a:gd name="connsiteY10" fmla="*/ 347297 h 819735"/>
                  <a:gd name="connsiteX11" fmla="*/ 903188 w 1002502"/>
                  <a:gd name="connsiteY11" fmla="*/ 308587 h 819735"/>
                  <a:gd name="connsiteX12" fmla="*/ 953918 w 1002502"/>
                  <a:gd name="connsiteY12" fmla="*/ 308587 h 819735"/>
                  <a:gd name="connsiteX13" fmla="*/ 953918 w 1002502"/>
                  <a:gd name="connsiteY13" fmla="*/ 240264 h 819735"/>
                  <a:gd name="connsiteX14" fmla="*/ 1002502 w 1002502"/>
                  <a:gd name="connsiteY14" fmla="*/ 240264 h 819735"/>
                  <a:gd name="connsiteX15" fmla="*/ 1002502 w 1002502"/>
                  <a:gd name="connsiteY15" fmla="*/ 620585 h 819735"/>
                  <a:gd name="connsiteX16" fmla="*/ 953918 w 1002502"/>
                  <a:gd name="connsiteY16" fmla="*/ 620585 h 819735"/>
                  <a:gd name="connsiteX17" fmla="*/ 953918 w 1002502"/>
                  <a:gd name="connsiteY17" fmla="*/ 552261 h 819735"/>
                  <a:gd name="connsiteX18" fmla="*/ 903188 w 1002502"/>
                  <a:gd name="connsiteY18" fmla="*/ 552261 h 819735"/>
                  <a:gd name="connsiteX19" fmla="*/ 903188 w 1002502"/>
                  <a:gd name="connsiteY19" fmla="*/ 513552 h 819735"/>
                  <a:gd name="connsiteX20" fmla="*/ 783364 w 1002502"/>
                  <a:gd name="connsiteY20" fmla="*/ 513552 h 819735"/>
                  <a:gd name="connsiteX21" fmla="*/ 778922 w 1002502"/>
                  <a:gd name="connsiteY21" fmla="*/ 525001 h 819735"/>
                  <a:gd name="connsiteX22" fmla="*/ 558590 w 1002502"/>
                  <a:gd name="connsiteY22" fmla="*/ 641837 h 819735"/>
                  <a:gd name="connsiteX23" fmla="*/ 338259 w 1002502"/>
                  <a:gd name="connsiteY23" fmla="*/ 525001 h 819735"/>
                  <a:gd name="connsiteX24" fmla="*/ 334544 w 1002502"/>
                  <a:gd name="connsiteY24" fmla="*/ 515427 h 819735"/>
                  <a:gd name="connsiteX25" fmla="*/ 273756 w 1002502"/>
                  <a:gd name="connsiteY25" fmla="*/ 515427 h 819735"/>
                  <a:gd name="connsiteX26" fmla="*/ 195624 w 1002502"/>
                  <a:gd name="connsiteY26" fmla="*/ 593559 h 819735"/>
                  <a:gd name="connsiteX27" fmla="*/ 195623 w 1002502"/>
                  <a:gd name="connsiteY27" fmla="*/ 687448 h 819735"/>
                  <a:gd name="connsiteX28" fmla="*/ 198066 w 1002502"/>
                  <a:gd name="connsiteY28" fmla="*/ 687448 h 819735"/>
                  <a:gd name="connsiteX29" fmla="*/ 220114 w 1002502"/>
                  <a:gd name="connsiteY29" fmla="*/ 709496 h 819735"/>
                  <a:gd name="connsiteX30" fmla="*/ 220114 w 1002502"/>
                  <a:gd name="connsiteY30" fmla="*/ 797687 h 819735"/>
                  <a:gd name="connsiteX31" fmla="*/ 198066 w 1002502"/>
                  <a:gd name="connsiteY31" fmla="*/ 819735 h 819735"/>
                  <a:gd name="connsiteX32" fmla="*/ 22048 w 1002502"/>
                  <a:gd name="connsiteY32" fmla="*/ 819735 h 819735"/>
                  <a:gd name="connsiteX33" fmla="*/ 0 w 1002502"/>
                  <a:gd name="connsiteY33" fmla="*/ 797687 h 819735"/>
                  <a:gd name="connsiteX34" fmla="*/ 0 w 1002502"/>
                  <a:gd name="connsiteY34" fmla="*/ 709496 h 819735"/>
                  <a:gd name="connsiteX35" fmla="*/ 22048 w 1002502"/>
                  <a:gd name="connsiteY35" fmla="*/ 687448 h 819735"/>
                  <a:gd name="connsiteX36" fmla="*/ 27479 w 1002502"/>
                  <a:gd name="connsiteY36" fmla="*/ 687448 h 819735"/>
                  <a:gd name="connsiteX37" fmla="*/ 27479 w 1002502"/>
                  <a:gd name="connsiteY37" fmla="*/ 593559 h 819735"/>
                  <a:gd name="connsiteX38" fmla="*/ 273756 w 1002502"/>
                  <a:gd name="connsiteY38" fmla="*/ 347282 h 819735"/>
                  <a:gd name="connsiteX39" fmla="*/ 358081 w 1002502"/>
                  <a:gd name="connsiteY39" fmla="*/ 347283 h 819735"/>
                  <a:gd name="connsiteX40" fmla="*/ 360306 w 1002502"/>
                  <a:gd name="connsiteY40" fmla="*/ 343581 h 819735"/>
                  <a:gd name="connsiteX41" fmla="*/ 465513 w 1002502"/>
                  <a:gd name="connsiteY41" fmla="*/ 274272 h 819735"/>
                  <a:gd name="connsiteX42" fmla="*/ 475024 w 1002502"/>
                  <a:gd name="connsiteY42" fmla="*/ 272736 h 819735"/>
                  <a:gd name="connsiteX43" fmla="*/ 494036 w 1002502"/>
                  <a:gd name="connsiteY43" fmla="*/ 143474 h 819735"/>
                  <a:gd name="connsiteX44" fmla="*/ 336230 w 1002502"/>
                  <a:gd name="connsiteY44" fmla="*/ 143474 h 819735"/>
                  <a:gd name="connsiteX45" fmla="*/ 319468 w 1002502"/>
                  <a:gd name="connsiteY45" fmla="*/ 126712 h 819735"/>
                  <a:gd name="connsiteX46" fmla="*/ 319468 w 1002502"/>
                  <a:gd name="connsiteY46" fmla="*/ 71737 h 819735"/>
                  <a:gd name="connsiteX47" fmla="*/ 391205 w 1002502"/>
                  <a:gd name="connsiteY47" fmla="*/ 0 h 819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002502" h="819735">
                    <a:moveTo>
                      <a:pt x="391205" y="0"/>
                    </a:moveTo>
                    <a:lnTo>
                      <a:pt x="725977" y="0"/>
                    </a:lnTo>
                    <a:cubicBezTo>
                      <a:pt x="765596" y="0"/>
                      <a:pt x="797714" y="32118"/>
                      <a:pt x="797714" y="71737"/>
                    </a:cubicBezTo>
                    <a:lnTo>
                      <a:pt x="797714" y="126712"/>
                    </a:lnTo>
                    <a:cubicBezTo>
                      <a:pt x="797714" y="135969"/>
                      <a:pt x="790209" y="143474"/>
                      <a:pt x="780952" y="143474"/>
                    </a:cubicBezTo>
                    <a:lnTo>
                      <a:pt x="623142" y="143474"/>
                    </a:lnTo>
                    <a:lnTo>
                      <a:pt x="642155" y="272736"/>
                    </a:lnTo>
                    <a:lnTo>
                      <a:pt x="651668" y="274272"/>
                    </a:lnTo>
                    <a:cubicBezTo>
                      <a:pt x="694580" y="288793"/>
                      <a:pt x="731091" y="313050"/>
                      <a:pt x="756875" y="343581"/>
                    </a:cubicBezTo>
                    <a:lnTo>
                      <a:pt x="759108" y="347297"/>
                    </a:lnTo>
                    <a:lnTo>
                      <a:pt x="903188" y="347297"/>
                    </a:lnTo>
                    <a:lnTo>
                      <a:pt x="903188" y="308587"/>
                    </a:lnTo>
                    <a:lnTo>
                      <a:pt x="953918" y="308587"/>
                    </a:lnTo>
                    <a:lnTo>
                      <a:pt x="953918" y="240264"/>
                    </a:lnTo>
                    <a:lnTo>
                      <a:pt x="1002502" y="240264"/>
                    </a:lnTo>
                    <a:lnTo>
                      <a:pt x="1002502" y="620585"/>
                    </a:lnTo>
                    <a:lnTo>
                      <a:pt x="953918" y="620585"/>
                    </a:lnTo>
                    <a:lnTo>
                      <a:pt x="953918" y="552261"/>
                    </a:lnTo>
                    <a:lnTo>
                      <a:pt x="903188" y="552261"/>
                    </a:lnTo>
                    <a:lnTo>
                      <a:pt x="903188" y="513552"/>
                    </a:lnTo>
                    <a:lnTo>
                      <a:pt x="783364" y="513552"/>
                    </a:lnTo>
                    <a:lnTo>
                      <a:pt x="778922" y="525001"/>
                    </a:lnTo>
                    <a:cubicBezTo>
                      <a:pt x="742621" y="593661"/>
                      <a:pt x="657638" y="641837"/>
                      <a:pt x="558590" y="641837"/>
                    </a:cubicBezTo>
                    <a:cubicBezTo>
                      <a:pt x="459542" y="641837"/>
                      <a:pt x="374559" y="593661"/>
                      <a:pt x="338259" y="525001"/>
                    </a:cubicBezTo>
                    <a:lnTo>
                      <a:pt x="334544" y="515427"/>
                    </a:lnTo>
                    <a:lnTo>
                      <a:pt x="273756" y="515427"/>
                    </a:lnTo>
                    <a:cubicBezTo>
                      <a:pt x="230605" y="515427"/>
                      <a:pt x="195624" y="550408"/>
                      <a:pt x="195624" y="593559"/>
                    </a:cubicBezTo>
                    <a:lnTo>
                      <a:pt x="195623" y="687448"/>
                    </a:lnTo>
                    <a:lnTo>
                      <a:pt x="198066" y="687448"/>
                    </a:lnTo>
                    <a:cubicBezTo>
                      <a:pt x="210243" y="687448"/>
                      <a:pt x="220114" y="697319"/>
                      <a:pt x="220114" y="709496"/>
                    </a:cubicBezTo>
                    <a:lnTo>
                      <a:pt x="220114" y="797687"/>
                    </a:lnTo>
                    <a:cubicBezTo>
                      <a:pt x="220114" y="809864"/>
                      <a:pt x="210243" y="819735"/>
                      <a:pt x="198066" y="819735"/>
                    </a:cubicBezTo>
                    <a:lnTo>
                      <a:pt x="22048" y="819735"/>
                    </a:lnTo>
                    <a:cubicBezTo>
                      <a:pt x="9871" y="819735"/>
                      <a:pt x="0" y="809864"/>
                      <a:pt x="0" y="797687"/>
                    </a:cubicBezTo>
                    <a:lnTo>
                      <a:pt x="0" y="709496"/>
                    </a:lnTo>
                    <a:cubicBezTo>
                      <a:pt x="0" y="697319"/>
                      <a:pt x="9871" y="687448"/>
                      <a:pt x="22048" y="687448"/>
                    </a:cubicBezTo>
                    <a:lnTo>
                      <a:pt x="27479" y="687448"/>
                    </a:lnTo>
                    <a:lnTo>
                      <a:pt x="27479" y="593559"/>
                    </a:lnTo>
                    <a:cubicBezTo>
                      <a:pt x="27479" y="457544"/>
                      <a:pt x="137741" y="347282"/>
                      <a:pt x="273756" y="347282"/>
                    </a:cubicBezTo>
                    <a:lnTo>
                      <a:pt x="358081" y="347283"/>
                    </a:lnTo>
                    <a:lnTo>
                      <a:pt x="360306" y="343581"/>
                    </a:lnTo>
                    <a:cubicBezTo>
                      <a:pt x="386089" y="313050"/>
                      <a:pt x="422600" y="288793"/>
                      <a:pt x="465513" y="274272"/>
                    </a:cubicBezTo>
                    <a:lnTo>
                      <a:pt x="475024" y="272736"/>
                    </a:lnTo>
                    <a:lnTo>
                      <a:pt x="494036" y="143474"/>
                    </a:lnTo>
                    <a:lnTo>
                      <a:pt x="336230" y="143474"/>
                    </a:lnTo>
                    <a:cubicBezTo>
                      <a:pt x="326973" y="143474"/>
                      <a:pt x="319468" y="135969"/>
                      <a:pt x="319468" y="126712"/>
                    </a:cubicBezTo>
                    <a:lnTo>
                      <a:pt x="319468" y="71737"/>
                    </a:lnTo>
                    <a:cubicBezTo>
                      <a:pt x="319468" y="32118"/>
                      <a:pt x="351586" y="0"/>
                      <a:pt x="39120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B4EA4617-1A3F-42F1-DDD7-A75B71B2B15F}"/>
                  </a:ext>
                </a:extLst>
              </p:cNvPr>
              <p:cNvSpPr/>
              <p:nvPr/>
            </p:nvSpPr>
            <p:spPr bwMode="auto">
              <a:xfrm>
                <a:off x="229577" y="3481010"/>
                <a:ext cx="1835340" cy="1249027"/>
              </a:xfrm>
              <a:custGeom>
                <a:avLst/>
                <a:gdLst>
                  <a:gd name="connsiteX0" fmla="*/ 467461 w 1835340"/>
                  <a:gd name="connsiteY0" fmla="*/ 652 h 1249027"/>
                  <a:gd name="connsiteX1" fmla="*/ 474924 w 1835340"/>
                  <a:gd name="connsiteY1" fmla="*/ 2281 h 1249027"/>
                  <a:gd name="connsiteX2" fmla="*/ 524325 w 1835340"/>
                  <a:gd name="connsiteY2" fmla="*/ 9671 h 1249027"/>
                  <a:gd name="connsiteX3" fmla="*/ 858349 w 1835340"/>
                  <a:gd name="connsiteY3" fmla="*/ 156148 h 1249027"/>
                  <a:gd name="connsiteX4" fmla="*/ 892671 w 1835340"/>
                  <a:gd name="connsiteY4" fmla="*/ 183594 h 1249027"/>
                  <a:gd name="connsiteX5" fmla="*/ 923381 w 1835340"/>
                  <a:gd name="connsiteY5" fmla="*/ 189280 h 1249027"/>
                  <a:gd name="connsiteX6" fmla="*/ 1048397 w 1835340"/>
                  <a:gd name="connsiteY6" fmla="*/ 228816 h 1249027"/>
                  <a:gd name="connsiteX7" fmla="*/ 1291553 w 1835340"/>
                  <a:gd name="connsiteY7" fmla="*/ 413536 h 1249027"/>
                  <a:gd name="connsiteX8" fmla="*/ 1835340 w 1835340"/>
                  <a:gd name="connsiteY8" fmla="*/ 277051 h 1249027"/>
                  <a:gd name="connsiteX9" fmla="*/ 1832791 w 1835340"/>
                  <a:gd name="connsiteY9" fmla="*/ 808909 h 1249027"/>
                  <a:gd name="connsiteX10" fmla="*/ 1283348 w 1835340"/>
                  <a:gd name="connsiteY10" fmla="*/ 836674 h 1249027"/>
                  <a:gd name="connsiteX11" fmla="*/ 1043542 w 1835340"/>
                  <a:gd name="connsiteY11" fmla="*/ 968099 h 1249027"/>
                  <a:gd name="connsiteX12" fmla="*/ 1040134 w 1835340"/>
                  <a:gd name="connsiteY12" fmla="*/ 969257 h 1249027"/>
                  <a:gd name="connsiteX13" fmla="*/ 1038920 w 1835340"/>
                  <a:gd name="connsiteY13" fmla="*/ 972209 h 1249027"/>
                  <a:gd name="connsiteX14" fmla="*/ 833007 w 1835340"/>
                  <a:gd name="connsiteY14" fmla="*/ 1225162 h 1249027"/>
                  <a:gd name="connsiteX15" fmla="*/ 832381 w 1835340"/>
                  <a:gd name="connsiteY15" fmla="*/ 1224328 h 1249027"/>
                  <a:gd name="connsiteX16" fmla="*/ 822777 w 1835340"/>
                  <a:gd name="connsiteY16" fmla="*/ 1231633 h 1249027"/>
                  <a:gd name="connsiteX17" fmla="*/ 801439 w 1835340"/>
                  <a:gd name="connsiteY17" fmla="*/ 1241935 h 1249027"/>
                  <a:gd name="connsiteX18" fmla="*/ 651490 w 1835340"/>
                  <a:gd name="connsiteY18" fmla="*/ 1172035 h 1249027"/>
                  <a:gd name="connsiteX19" fmla="*/ 681730 w 1835340"/>
                  <a:gd name="connsiteY19" fmla="*/ 1046295 h 1249027"/>
                  <a:gd name="connsiteX20" fmla="*/ 692737 w 1835340"/>
                  <a:gd name="connsiteY20" fmla="*/ 1037923 h 1249027"/>
                  <a:gd name="connsiteX21" fmla="*/ 692523 w 1835340"/>
                  <a:gd name="connsiteY21" fmla="*/ 1037636 h 1249027"/>
                  <a:gd name="connsiteX22" fmla="*/ 853848 w 1835340"/>
                  <a:gd name="connsiteY22" fmla="*/ 798172 h 1249027"/>
                  <a:gd name="connsiteX23" fmla="*/ 858159 w 1835340"/>
                  <a:gd name="connsiteY23" fmla="*/ 777103 h 1249027"/>
                  <a:gd name="connsiteX24" fmla="*/ 829673 w 1835340"/>
                  <a:gd name="connsiteY24" fmla="*/ 771815 h 1249027"/>
                  <a:gd name="connsiteX25" fmla="*/ 373140 w 1835340"/>
                  <a:gd name="connsiteY25" fmla="*/ 965296 h 1249027"/>
                  <a:gd name="connsiteX26" fmla="*/ 352350 w 1835340"/>
                  <a:gd name="connsiteY26" fmla="*/ 996848 h 1249027"/>
                  <a:gd name="connsiteX27" fmla="*/ 349676 w 1835340"/>
                  <a:gd name="connsiteY27" fmla="*/ 1002610 h 1249027"/>
                  <a:gd name="connsiteX28" fmla="*/ 337654 w 1835340"/>
                  <a:gd name="connsiteY28" fmla="*/ 1019110 h 1249027"/>
                  <a:gd name="connsiteX29" fmla="*/ 197584 w 1835340"/>
                  <a:gd name="connsiteY29" fmla="*/ 1029423 h 1249027"/>
                  <a:gd name="connsiteX30" fmla="*/ 179516 w 1835340"/>
                  <a:gd name="connsiteY30" fmla="*/ 905603 h 1249027"/>
                  <a:gd name="connsiteX31" fmla="*/ 183781 w 1835340"/>
                  <a:gd name="connsiteY31" fmla="*/ 899748 h 1249027"/>
                  <a:gd name="connsiteX32" fmla="*/ 183699 w 1835340"/>
                  <a:gd name="connsiteY32" fmla="*/ 899699 h 1249027"/>
                  <a:gd name="connsiteX33" fmla="*/ 215544 w 1835340"/>
                  <a:gd name="connsiteY33" fmla="*/ 851369 h 1249027"/>
                  <a:gd name="connsiteX34" fmla="*/ 250912 w 1835340"/>
                  <a:gd name="connsiteY34" fmla="*/ 806526 h 1249027"/>
                  <a:gd name="connsiteX35" fmla="*/ 483530 w 1835340"/>
                  <a:gd name="connsiteY35" fmla="*/ 632443 h 1249027"/>
                  <a:gd name="connsiteX36" fmla="*/ 520254 w 1835340"/>
                  <a:gd name="connsiteY36" fmla="*/ 618142 h 1249027"/>
                  <a:gd name="connsiteX37" fmla="*/ 479910 w 1835340"/>
                  <a:gd name="connsiteY37" fmla="*/ 625021 h 1249027"/>
                  <a:gd name="connsiteX38" fmla="*/ 187389 w 1835340"/>
                  <a:gd name="connsiteY38" fmla="*/ 781950 h 1249027"/>
                  <a:gd name="connsiteX39" fmla="*/ 186825 w 1835340"/>
                  <a:gd name="connsiteY39" fmla="*/ 781376 h 1249027"/>
                  <a:gd name="connsiteX40" fmla="*/ 176216 w 1835340"/>
                  <a:gd name="connsiteY40" fmla="*/ 792896 h 1249027"/>
                  <a:gd name="connsiteX41" fmla="*/ 41106 w 1835340"/>
                  <a:gd name="connsiteY41" fmla="*/ 800075 h 1249027"/>
                  <a:gd name="connsiteX42" fmla="*/ 22668 w 1835340"/>
                  <a:gd name="connsiteY42" fmla="*/ 649291 h 1249027"/>
                  <a:gd name="connsiteX43" fmla="*/ 37645 w 1835340"/>
                  <a:gd name="connsiteY43" fmla="*/ 633028 h 1249027"/>
                  <a:gd name="connsiteX44" fmla="*/ 41717 w 1835340"/>
                  <a:gd name="connsiteY44" fmla="*/ 630046 h 1249027"/>
                  <a:gd name="connsiteX45" fmla="*/ 89516 w 1835340"/>
                  <a:gd name="connsiteY45" fmla="*/ 586865 h 1249027"/>
                  <a:gd name="connsiteX46" fmla="*/ 501285 w 1835340"/>
                  <a:gd name="connsiteY46" fmla="*/ 408039 h 1249027"/>
                  <a:gd name="connsiteX47" fmla="*/ 529045 w 1835340"/>
                  <a:gd name="connsiteY47" fmla="*/ 405808 h 1249027"/>
                  <a:gd name="connsiteX48" fmla="*/ 509439 w 1835340"/>
                  <a:gd name="connsiteY48" fmla="*/ 404129 h 1249027"/>
                  <a:gd name="connsiteX49" fmla="*/ 227499 w 1835340"/>
                  <a:gd name="connsiteY49" fmla="*/ 459332 h 1249027"/>
                  <a:gd name="connsiteX50" fmla="*/ 187316 w 1835340"/>
                  <a:gd name="connsiteY50" fmla="*/ 480101 h 1249027"/>
                  <a:gd name="connsiteX51" fmla="*/ 178969 w 1835340"/>
                  <a:gd name="connsiteY51" fmla="*/ 485964 h 1249027"/>
                  <a:gd name="connsiteX52" fmla="*/ 69629 w 1835340"/>
                  <a:gd name="connsiteY52" fmla="*/ 477401 h 1249027"/>
                  <a:gd name="connsiteX53" fmla="*/ 47943 w 1835340"/>
                  <a:gd name="connsiteY53" fmla="*/ 339762 h 1249027"/>
                  <a:gd name="connsiteX54" fmla="*/ 76932 w 1835340"/>
                  <a:gd name="connsiteY54" fmla="*/ 314469 h 1249027"/>
                  <a:gd name="connsiteX55" fmla="*/ 81849 w 1835340"/>
                  <a:gd name="connsiteY55" fmla="*/ 312325 h 1249027"/>
                  <a:gd name="connsiteX56" fmla="*/ 144617 w 1835340"/>
                  <a:gd name="connsiteY56" fmla="*/ 279884 h 1249027"/>
                  <a:gd name="connsiteX57" fmla="*/ 565720 w 1835340"/>
                  <a:gd name="connsiteY57" fmla="*/ 210253 h 1249027"/>
                  <a:gd name="connsiteX58" fmla="*/ 586576 w 1835340"/>
                  <a:gd name="connsiteY58" fmla="*/ 213384 h 1249027"/>
                  <a:gd name="connsiteX59" fmla="*/ 590599 w 1835340"/>
                  <a:gd name="connsiteY59" fmla="*/ 211265 h 1249027"/>
                  <a:gd name="connsiteX60" fmla="*/ 572053 w 1835340"/>
                  <a:gd name="connsiteY60" fmla="*/ 204507 h 1249027"/>
                  <a:gd name="connsiteX61" fmla="*/ 491821 w 1835340"/>
                  <a:gd name="connsiteY61" fmla="*/ 183993 h 1249027"/>
                  <a:gd name="connsiteX62" fmla="*/ 455210 w 1835340"/>
                  <a:gd name="connsiteY62" fmla="*/ 178517 h 1249027"/>
                  <a:gd name="connsiteX63" fmla="*/ 450861 w 1835340"/>
                  <a:gd name="connsiteY63" fmla="*/ 178414 h 1249027"/>
                  <a:gd name="connsiteX64" fmla="*/ 416158 w 1835340"/>
                  <a:gd name="connsiteY64" fmla="*/ 167164 h 1249027"/>
                  <a:gd name="connsiteX65" fmla="*/ 378691 w 1835340"/>
                  <a:gd name="connsiteY65" fmla="*/ 44957 h 1249027"/>
                  <a:gd name="connsiteX66" fmla="*/ 395096 w 1835340"/>
                  <a:gd name="connsiteY66" fmla="*/ 23876 h 1249027"/>
                  <a:gd name="connsiteX67" fmla="*/ 467461 w 1835340"/>
                  <a:gd name="connsiteY67" fmla="*/ 652 h 1249027"/>
                  <a:gd name="connsiteX0" fmla="*/ 467461 w 2140243"/>
                  <a:gd name="connsiteY0" fmla="*/ 652 h 1249027"/>
                  <a:gd name="connsiteX1" fmla="*/ 474924 w 2140243"/>
                  <a:gd name="connsiteY1" fmla="*/ 2281 h 1249027"/>
                  <a:gd name="connsiteX2" fmla="*/ 524325 w 2140243"/>
                  <a:gd name="connsiteY2" fmla="*/ 9671 h 1249027"/>
                  <a:gd name="connsiteX3" fmla="*/ 858349 w 2140243"/>
                  <a:gd name="connsiteY3" fmla="*/ 156148 h 1249027"/>
                  <a:gd name="connsiteX4" fmla="*/ 892671 w 2140243"/>
                  <a:gd name="connsiteY4" fmla="*/ 183594 h 1249027"/>
                  <a:gd name="connsiteX5" fmla="*/ 923381 w 2140243"/>
                  <a:gd name="connsiteY5" fmla="*/ 189280 h 1249027"/>
                  <a:gd name="connsiteX6" fmla="*/ 1048397 w 2140243"/>
                  <a:gd name="connsiteY6" fmla="*/ 228816 h 1249027"/>
                  <a:gd name="connsiteX7" fmla="*/ 1291553 w 2140243"/>
                  <a:gd name="connsiteY7" fmla="*/ 413536 h 1249027"/>
                  <a:gd name="connsiteX8" fmla="*/ 1835340 w 2140243"/>
                  <a:gd name="connsiteY8" fmla="*/ 277051 h 1249027"/>
                  <a:gd name="connsiteX9" fmla="*/ 2140243 w 2140243"/>
                  <a:gd name="connsiteY9" fmla="*/ 541193 h 1249027"/>
                  <a:gd name="connsiteX10" fmla="*/ 1832791 w 2140243"/>
                  <a:gd name="connsiteY10" fmla="*/ 808909 h 1249027"/>
                  <a:gd name="connsiteX11" fmla="*/ 1283348 w 2140243"/>
                  <a:gd name="connsiteY11" fmla="*/ 836674 h 1249027"/>
                  <a:gd name="connsiteX12" fmla="*/ 1043542 w 2140243"/>
                  <a:gd name="connsiteY12" fmla="*/ 968099 h 1249027"/>
                  <a:gd name="connsiteX13" fmla="*/ 1040134 w 2140243"/>
                  <a:gd name="connsiteY13" fmla="*/ 969257 h 1249027"/>
                  <a:gd name="connsiteX14" fmla="*/ 1038920 w 2140243"/>
                  <a:gd name="connsiteY14" fmla="*/ 972209 h 1249027"/>
                  <a:gd name="connsiteX15" fmla="*/ 833007 w 2140243"/>
                  <a:gd name="connsiteY15" fmla="*/ 1225162 h 1249027"/>
                  <a:gd name="connsiteX16" fmla="*/ 832381 w 2140243"/>
                  <a:gd name="connsiteY16" fmla="*/ 1224328 h 1249027"/>
                  <a:gd name="connsiteX17" fmla="*/ 822777 w 2140243"/>
                  <a:gd name="connsiteY17" fmla="*/ 1231633 h 1249027"/>
                  <a:gd name="connsiteX18" fmla="*/ 801439 w 2140243"/>
                  <a:gd name="connsiteY18" fmla="*/ 1241935 h 1249027"/>
                  <a:gd name="connsiteX19" fmla="*/ 651490 w 2140243"/>
                  <a:gd name="connsiteY19" fmla="*/ 1172035 h 1249027"/>
                  <a:gd name="connsiteX20" fmla="*/ 681730 w 2140243"/>
                  <a:gd name="connsiteY20" fmla="*/ 1046295 h 1249027"/>
                  <a:gd name="connsiteX21" fmla="*/ 692737 w 2140243"/>
                  <a:gd name="connsiteY21" fmla="*/ 1037923 h 1249027"/>
                  <a:gd name="connsiteX22" fmla="*/ 692523 w 2140243"/>
                  <a:gd name="connsiteY22" fmla="*/ 1037636 h 1249027"/>
                  <a:gd name="connsiteX23" fmla="*/ 853848 w 2140243"/>
                  <a:gd name="connsiteY23" fmla="*/ 798172 h 1249027"/>
                  <a:gd name="connsiteX24" fmla="*/ 858159 w 2140243"/>
                  <a:gd name="connsiteY24" fmla="*/ 777103 h 1249027"/>
                  <a:gd name="connsiteX25" fmla="*/ 829673 w 2140243"/>
                  <a:gd name="connsiteY25" fmla="*/ 771815 h 1249027"/>
                  <a:gd name="connsiteX26" fmla="*/ 373140 w 2140243"/>
                  <a:gd name="connsiteY26" fmla="*/ 965296 h 1249027"/>
                  <a:gd name="connsiteX27" fmla="*/ 352350 w 2140243"/>
                  <a:gd name="connsiteY27" fmla="*/ 996848 h 1249027"/>
                  <a:gd name="connsiteX28" fmla="*/ 349676 w 2140243"/>
                  <a:gd name="connsiteY28" fmla="*/ 1002610 h 1249027"/>
                  <a:gd name="connsiteX29" fmla="*/ 337654 w 2140243"/>
                  <a:gd name="connsiteY29" fmla="*/ 1019110 h 1249027"/>
                  <a:gd name="connsiteX30" fmla="*/ 197584 w 2140243"/>
                  <a:gd name="connsiteY30" fmla="*/ 1029423 h 1249027"/>
                  <a:gd name="connsiteX31" fmla="*/ 179516 w 2140243"/>
                  <a:gd name="connsiteY31" fmla="*/ 905603 h 1249027"/>
                  <a:gd name="connsiteX32" fmla="*/ 183781 w 2140243"/>
                  <a:gd name="connsiteY32" fmla="*/ 899748 h 1249027"/>
                  <a:gd name="connsiteX33" fmla="*/ 183699 w 2140243"/>
                  <a:gd name="connsiteY33" fmla="*/ 899699 h 1249027"/>
                  <a:gd name="connsiteX34" fmla="*/ 215544 w 2140243"/>
                  <a:gd name="connsiteY34" fmla="*/ 851369 h 1249027"/>
                  <a:gd name="connsiteX35" fmla="*/ 250912 w 2140243"/>
                  <a:gd name="connsiteY35" fmla="*/ 806526 h 1249027"/>
                  <a:gd name="connsiteX36" fmla="*/ 483530 w 2140243"/>
                  <a:gd name="connsiteY36" fmla="*/ 632443 h 1249027"/>
                  <a:gd name="connsiteX37" fmla="*/ 520254 w 2140243"/>
                  <a:gd name="connsiteY37" fmla="*/ 618142 h 1249027"/>
                  <a:gd name="connsiteX38" fmla="*/ 479910 w 2140243"/>
                  <a:gd name="connsiteY38" fmla="*/ 625021 h 1249027"/>
                  <a:gd name="connsiteX39" fmla="*/ 187389 w 2140243"/>
                  <a:gd name="connsiteY39" fmla="*/ 781950 h 1249027"/>
                  <a:gd name="connsiteX40" fmla="*/ 186825 w 2140243"/>
                  <a:gd name="connsiteY40" fmla="*/ 781376 h 1249027"/>
                  <a:gd name="connsiteX41" fmla="*/ 176216 w 2140243"/>
                  <a:gd name="connsiteY41" fmla="*/ 792896 h 1249027"/>
                  <a:gd name="connsiteX42" fmla="*/ 41106 w 2140243"/>
                  <a:gd name="connsiteY42" fmla="*/ 800075 h 1249027"/>
                  <a:gd name="connsiteX43" fmla="*/ 22668 w 2140243"/>
                  <a:gd name="connsiteY43" fmla="*/ 649291 h 1249027"/>
                  <a:gd name="connsiteX44" fmla="*/ 37645 w 2140243"/>
                  <a:gd name="connsiteY44" fmla="*/ 633028 h 1249027"/>
                  <a:gd name="connsiteX45" fmla="*/ 41717 w 2140243"/>
                  <a:gd name="connsiteY45" fmla="*/ 630046 h 1249027"/>
                  <a:gd name="connsiteX46" fmla="*/ 89516 w 2140243"/>
                  <a:gd name="connsiteY46" fmla="*/ 586865 h 1249027"/>
                  <a:gd name="connsiteX47" fmla="*/ 501285 w 2140243"/>
                  <a:gd name="connsiteY47" fmla="*/ 408039 h 1249027"/>
                  <a:gd name="connsiteX48" fmla="*/ 529045 w 2140243"/>
                  <a:gd name="connsiteY48" fmla="*/ 405808 h 1249027"/>
                  <a:gd name="connsiteX49" fmla="*/ 509439 w 2140243"/>
                  <a:gd name="connsiteY49" fmla="*/ 404129 h 1249027"/>
                  <a:gd name="connsiteX50" fmla="*/ 227499 w 2140243"/>
                  <a:gd name="connsiteY50" fmla="*/ 459332 h 1249027"/>
                  <a:gd name="connsiteX51" fmla="*/ 187316 w 2140243"/>
                  <a:gd name="connsiteY51" fmla="*/ 480101 h 1249027"/>
                  <a:gd name="connsiteX52" fmla="*/ 178969 w 2140243"/>
                  <a:gd name="connsiteY52" fmla="*/ 485964 h 1249027"/>
                  <a:gd name="connsiteX53" fmla="*/ 69629 w 2140243"/>
                  <a:gd name="connsiteY53" fmla="*/ 477401 h 1249027"/>
                  <a:gd name="connsiteX54" fmla="*/ 47943 w 2140243"/>
                  <a:gd name="connsiteY54" fmla="*/ 339762 h 1249027"/>
                  <a:gd name="connsiteX55" fmla="*/ 76932 w 2140243"/>
                  <a:gd name="connsiteY55" fmla="*/ 314469 h 1249027"/>
                  <a:gd name="connsiteX56" fmla="*/ 81849 w 2140243"/>
                  <a:gd name="connsiteY56" fmla="*/ 312325 h 1249027"/>
                  <a:gd name="connsiteX57" fmla="*/ 144617 w 2140243"/>
                  <a:gd name="connsiteY57" fmla="*/ 279884 h 1249027"/>
                  <a:gd name="connsiteX58" fmla="*/ 565720 w 2140243"/>
                  <a:gd name="connsiteY58" fmla="*/ 210253 h 1249027"/>
                  <a:gd name="connsiteX59" fmla="*/ 586576 w 2140243"/>
                  <a:gd name="connsiteY59" fmla="*/ 213384 h 1249027"/>
                  <a:gd name="connsiteX60" fmla="*/ 590599 w 2140243"/>
                  <a:gd name="connsiteY60" fmla="*/ 211265 h 1249027"/>
                  <a:gd name="connsiteX61" fmla="*/ 572053 w 2140243"/>
                  <a:gd name="connsiteY61" fmla="*/ 204507 h 1249027"/>
                  <a:gd name="connsiteX62" fmla="*/ 491821 w 2140243"/>
                  <a:gd name="connsiteY62" fmla="*/ 183993 h 1249027"/>
                  <a:gd name="connsiteX63" fmla="*/ 455210 w 2140243"/>
                  <a:gd name="connsiteY63" fmla="*/ 178517 h 1249027"/>
                  <a:gd name="connsiteX64" fmla="*/ 450861 w 2140243"/>
                  <a:gd name="connsiteY64" fmla="*/ 178414 h 1249027"/>
                  <a:gd name="connsiteX65" fmla="*/ 416158 w 2140243"/>
                  <a:gd name="connsiteY65" fmla="*/ 167164 h 1249027"/>
                  <a:gd name="connsiteX66" fmla="*/ 378691 w 2140243"/>
                  <a:gd name="connsiteY66" fmla="*/ 44957 h 1249027"/>
                  <a:gd name="connsiteX67" fmla="*/ 395096 w 2140243"/>
                  <a:gd name="connsiteY67" fmla="*/ 23876 h 1249027"/>
                  <a:gd name="connsiteX68" fmla="*/ 467461 w 2140243"/>
                  <a:gd name="connsiteY68" fmla="*/ 652 h 1249027"/>
                  <a:gd name="connsiteX0" fmla="*/ 2140243 w 2231683"/>
                  <a:gd name="connsiteY0" fmla="*/ 541193 h 1249027"/>
                  <a:gd name="connsiteX1" fmla="*/ 1832791 w 2231683"/>
                  <a:gd name="connsiteY1" fmla="*/ 808909 h 1249027"/>
                  <a:gd name="connsiteX2" fmla="*/ 1283348 w 2231683"/>
                  <a:gd name="connsiteY2" fmla="*/ 836674 h 1249027"/>
                  <a:gd name="connsiteX3" fmla="*/ 1043542 w 2231683"/>
                  <a:gd name="connsiteY3" fmla="*/ 968099 h 1249027"/>
                  <a:gd name="connsiteX4" fmla="*/ 1040134 w 2231683"/>
                  <a:gd name="connsiteY4" fmla="*/ 969257 h 1249027"/>
                  <a:gd name="connsiteX5" fmla="*/ 1038920 w 2231683"/>
                  <a:gd name="connsiteY5" fmla="*/ 972209 h 1249027"/>
                  <a:gd name="connsiteX6" fmla="*/ 833007 w 2231683"/>
                  <a:gd name="connsiteY6" fmla="*/ 1225162 h 1249027"/>
                  <a:gd name="connsiteX7" fmla="*/ 832381 w 2231683"/>
                  <a:gd name="connsiteY7" fmla="*/ 1224328 h 1249027"/>
                  <a:gd name="connsiteX8" fmla="*/ 822777 w 2231683"/>
                  <a:gd name="connsiteY8" fmla="*/ 1231633 h 1249027"/>
                  <a:gd name="connsiteX9" fmla="*/ 801439 w 2231683"/>
                  <a:gd name="connsiteY9" fmla="*/ 1241935 h 1249027"/>
                  <a:gd name="connsiteX10" fmla="*/ 651490 w 2231683"/>
                  <a:gd name="connsiteY10" fmla="*/ 1172035 h 1249027"/>
                  <a:gd name="connsiteX11" fmla="*/ 681730 w 2231683"/>
                  <a:gd name="connsiteY11" fmla="*/ 1046295 h 1249027"/>
                  <a:gd name="connsiteX12" fmla="*/ 692737 w 2231683"/>
                  <a:gd name="connsiteY12" fmla="*/ 1037923 h 1249027"/>
                  <a:gd name="connsiteX13" fmla="*/ 692523 w 2231683"/>
                  <a:gd name="connsiteY13" fmla="*/ 1037636 h 1249027"/>
                  <a:gd name="connsiteX14" fmla="*/ 853848 w 2231683"/>
                  <a:gd name="connsiteY14" fmla="*/ 798172 h 1249027"/>
                  <a:gd name="connsiteX15" fmla="*/ 858159 w 2231683"/>
                  <a:gd name="connsiteY15" fmla="*/ 777103 h 1249027"/>
                  <a:gd name="connsiteX16" fmla="*/ 829673 w 2231683"/>
                  <a:gd name="connsiteY16" fmla="*/ 771815 h 1249027"/>
                  <a:gd name="connsiteX17" fmla="*/ 373140 w 2231683"/>
                  <a:gd name="connsiteY17" fmla="*/ 965296 h 1249027"/>
                  <a:gd name="connsiteX18" fmla="*/ 352350 w 2231683"/>
                  <a:gd name="connsiteY18" fmla="*/ 996848 h 1249027"/>
                  <a:gd name="connsiteX19" fmla="*/ 349676 w 2231683"/>
                  <a:gd name="connsiteY19" fmla="*/ 1002610 h 1249027"/>
                  <a:gd name="connsiteX20" fmla="*/ 337654 w 2231683"/>
                  <a:gd name="connsiteY20" fmla="*/ 1019110 h 1249027"/>
                  <a:gd name="connsiteX21" fmla="*/ 197584 w 2231683"/>
                  <a:gd name="connsiteY21" fmla="*/ 1029423 h 1249027"/>
                  <a:gd name="connsiteX22" fmla="*/ 179516 w 2231683"/>
                  <a:gd name="connsiteY22" fmla="*/ 905603 h 1249027"/>
                  <a:gd name="connsiteX23" fmla="*/ 183781 w 2231683"/>
                  <a:gd name="connsiteY23" fmla="*/ 899748 h 1249027"/>
                  <a:gd name="connsiteX24" fmla="*/ 183699 w 2231683"/>
                  <a:gd name="connsiteY24" fmla="*/ 899699 h 1249027"/>
                  <a:gd name="connsiteX25" fmla="*/ 215544 w 2231683"/>
                  <a:gd name="connsiteY25" fmla="*/ 851369 h 1249027"/>
                  <a:gd name="connsiteX26" fmla="*/ 250912 w 2231683"/>
                  <a:gd name="connsiteY26" fmla="*/ 806526 h 1249027"/>
                  <a:gd name="connsiteX27" fmla="*/ 483530 w 2231683"/>
                  <a:gd name="connsiteY27" fmla="*/ 632443 h 1249027"/>
                  <a:gd name="connsiteX28" fmla="*/ 520254 w 2231683"/>
                  <a:gd name="connsiteY28" fmla="*/ 618142 h 1249027"/>
                  <a:gd name="connsiteX29" fmla="*/ 479910 w 2231683"/>
                  <a:gd name="connsiteY29" fmla="*/ 625021 h 1249027"/>
                  <a:gd name="connsiteX30" fmla="*/ 187389 w 2231683"/>
                  <a:gd name="connsiteY30" fmla="*/ 781950 h 1249027"/>
                  <a:gd name="connsiteX31" fmla="*/ 186825 w 2231683"/>
                  <a:gd name="connsiteY31" fmla="*/ 781376 h 1249027"/>
                  <a:gd name="connsiteX32" fmla="*/ 176216 w 2231683"/>
                  <a:gd name="connsiteY32" fmla="*/ 792896 h 1249027"/>
                  <a:gd name="connsiteX33" fmla="*/ 41106 w 2231683"/>
                  <a:gd name="connsiteY33" fmla="*/ 800075 h 1249027"/>
                  <a:gd name="connsiteX34" fmla="*/ 22668 w 2231683"/>
                  <a:gd name="connsiteY34" fmla="*/ 649291 h 1249027"/>
                  <a:gd name="connsiteX35" fmla="*/ 37645 w 2231683"/>
                  <a:gd name="connsiteY35" fmla="*/ 633028 h 1249027"/>
                  <a:gd name="connsiteX36" fmla="*/ 41717 w 2231683"/>
                  <a:gd name="connsiteY36" fmla="*/ 630046 h 1249027"/>
                  <a:gd name="connsiteX37" fmla="*/ 89516 w 2231683"/>
                  <a:gd name="connsiteY37" fmla="*/ 586865 h 1249027"/>
                  <a:gd name="connsiteX38" fmla="*/ 501285 w 2231683"/>
                  <a:gd name="connsiteY38" fmla="*/ 408039 h 1249027"/>
                  <a:gd name="connsiteX39" fmla="*/ 529045 w 2231683"/>
                  <a:gd name="connsiteY39" fmla="*/ 405808 h 1249027"/>
                  <a:gd name="connsiteX40" fmla="*/ 509439 w 2231683"/>
                  <a:gd name="connsiteY40" fmla="*/ 404129 h 1249027"/>
                  <a:gd name="connsiteX41" fmla="*/ 227499 w 2231683"/>
                  <a:gd name="connsiteY41" fmla="*/ 459332 h 1249027"/>
                  <a:gd name="connsiteX42" fmla="*/ 187316 w 2231683"/>
                  <a:gd name="connsiteY42" fmla="*/ 480101 h 1249027"/>
                  <a:gd name="connsiteX43" fmla="*/ 178969 w 2231683"/>
                  <a:gd name="connsiteY43" fmla="*/ 485964 h 1249027"/>
                  <a:gd name="connsiteX44" fmla="*/ 69629 w 2231683"/>
                  <a:gd name="connsiteY44" fmla="*/ 477401 h 1249027"/>
                  <a:gd name="connsiteX45" fmla="*/ 47943 w 2231683"/>
                  <a:gd name="connsiteY45" fmla="*/ 339762 h 1249027"/>
                  <a:gd name="connsiteX46" fmla="*/ 76932 w 2231683"/>
                  <a:gd name="connsiteY46" fmla="*/ 314469 h 1249027"/>
                  <a:gd name="connsiteX47" fmla="*/ 81849 w 2231683"/>
                  <a:gd name="connsiteY47" fmla="*/ 312325 h 1249027"/>
                  <a:gd name="connsiteX48" fmla="*/ 144617 w 2231683"/>
                  <a:gd name="connsiteY48" fmla="*/ 279884 h 1249027"/>
                  <a:gd name="connsiteX49" fmla="*/ 565720 w 2231683"/>
                  <a:gd name="connsiteY49" fmla="*/ 210253 h 1249027"/>
                  <a:gd name="connsiteX50" fmla="*/ 586576 w 2231683"/>
                  <a:gd name="connsiteY50" fmla="*/ 213384 h 1249027"/>
                  <a:gd name="connsiteX51" fmla="*/ 590599 w 2231683"/>
                  <a:gd name="connsiteY51" fmla="*/ 211265 h 1249027"/>
                  <a:gd name="connsiteX52" fmla="*/ 572053 w 2231683"/>
                  <a:gd name="connsiteY52" fmla="*/ 204507 h 1249027"/>
                  <a:gd name="connsiteX53" fmla="*/ 491821 w 2231683"/>
                  <a:gd name="connsiteY53" fmla="*/ 183993 h 1249027"/>
                  <a:gd name="connsiteX54" fmla="*/ 455210 w 2231683"/>
                  <a:gd name="connsiteY54" fmla="*/ 178517 h 1249027"/>
                  <a:gd name="connsiteX55" fmla="*/ 450861 w 2231683"/>
                  <a:gd name="connsiteY55" fmla="*/ 178414 h 1249027"/>
                  <a:gd name="connsiteX56" fmla="*/ 416158 w 2231683"/>
                  <a:gd name="connsiteY56" fmla="*/ 167164 h 1249027"/>
                  <a:gd name="connsiteX57" fmla="*/ 378691 w 2231683"/>
                  <a:gd name="connsiteY57" fmla="*/ 44957 h 1249027"/>
                  <a:gd name="connsiteX58" fmla="*/ 395096 w 2231683"/>
                  <a:gd name="connsiteY58" fmla="*/ 23876 h 1249027"/>
                  <a:gd name="connsiteX59" fmla="*/ 467461 w 2231683"/>
                  <a:gd name="connsiteY59" fmla="*/ 652 h 1249027"/>
                  <a:gd name="connsiteX60" fmla="*/ 474924 w 2231683"/>
                  <a:gd name="connsiteY60" fmla="*/ 2281 h 1249027"/>
                  <a:gd name="connsiteX61" fmla="*/ 524325 w 2231683"/>
                  <a:gd name="connsiteY61" fmla="*/ 9671 h 1249027"/>
                  <a:gd name="connsiteX62" fmla="*/ 858349 w 2231683"/>
                  <a:gd name="connsiteY62" fmla="*/ 156148 h 1249027"/>
                  <a:gd name="connsiteX63" fmla="*/ 892671 w 2231683"/>
                  <a:gd name="connsiteY63" fmla="*/ 183594 h 1249027"/>
                  <a:gd name="connsiteX64" fmla="*/ 923381 w 2231683"/>
                  <a:gd name="connsiteY64" fmla="*/ 189280 h 1249027"/>
                  <a:gd name="connsiteX65" fmla="*/ 1048397 w 2231683"/>
                  <a:gd name="connsiteY65" fmla="*/ 228816 h 1249027"/>
                  <a:gd name="connsiteX66" fmla="*/ 1291553 w 2231683"/>
                  <a:gd name="connsiteY66" fmla="*/ 413536 h 1249027"/>
                  <a:gd name="connsiteX67" fmla="*/ 1835340 w 2231683"/>
                  <a:gd name="connsiteY67" fmla="*/ 277051 h 1249027"/>
                  <a:gd name="connsiteX68" fmla="*/ 2231683 w 2231683"/>
                  <a:gd name="connsiteY68" fmla="*/ 632633 h 1249027"/>
                  <a:gd name="connsiteX0" fmla="*/ 2140243 w 2140243"/>
                  <a:gd name="connsiteY0" fmla="*/ 541193 h 1249027"/>
                  <a:gd name="connsiteX1" fmla="*/ 1832791 w 2140243"/>
                  <a:gd name="connsiteY1" fmla="*/ 808909 h 1249027"/>
                  <a:gd name="connsiteX2" fmla="*/ 1283348 w 2140243"/>
                  <a:gd name="connsiteY2" fmla="*/ 836674 h 1249027"/>
                  <a:gd name="connsiteX3" fmla="*/ 1043542 w 2140243"/>
                  <a:gd name="connsiteY3" fmla="*/ 968099 h 1249027"/>
                  <a:gd name="connsiteX4" fmla="*/ 1040134 w 2140243"/>
                  <a:gd name="connsiteY4" fmla="*/ 969257 h 1249027"/>
                  <a:gd name="connsiteX5" fmla="*/ 1038920 w 2140243"/>
                  <a:gd name="connsiteY5" fmla="*/ 972209 h 1249027"/>
                  <a:gd name="connsiteX6" fmla="*/ 833007 w 2140243"/>
                  <a:gd name="connsiteY6" fmla="*/ 1225162 h 1249027"/>
                  <a:gd name="connsiteX7" fmla="*/ 832381 w 2140243"/>
                  <a:gd name="connsiteY7" fmla="*/ 1224328 h 1249027"/>
                  <a:gd name="connsiteX8" fmla="*/ 822777 w 2140243"/>
                  <a:gd name="connsiteY8" fmla="*/ 1231633 h 1249027"/>
                  <a:gd name="connsiteX9" fmla="*/ 801439 w 2140243"/>
                  <a:gd name="connsiteY9" fmla="*/ 1241935 h 1249027"/>
                  <a:gd name="connsiteX10" fmla="*/ 651490 w 2140243"/>
                  <a:gd name="connsiteY10" fmla="*/ 1172035 h 1249027"/>
                  <a:gd name="connsiteX11" fmla="*/ 681730 w 2140243"/>
                  <a:gd name="connsiteY11" fmla="*/ 1046295 h 1249027"/>
                  <a:gd name="connsiteX12" fmla="*/ 692737 w 2140243"/>
                  <a:gd name="connsiteY12" fmla="*/ 1037923 h 1249027"/>
                  <a:gd name="connsiteX13" fmla="*/ 692523 w 2140243"/>
                  <a:gd name="connsiteY13" fmla="*/ 1037636 h 1249027"/>
                  <a:gd name="connsiteX14" fmla="*/ 853848 w 2140243"/>
                  <a:gd name="connsiteY14" fmla="*/ 798172 h 1249027"/>
                  <a:gd name="connsiteX15" fmla="*/ 858159 w 2140243"/>
                  <a:gd name="connsiteY15" fmla="*/ 777103 h 1249027"/>
                  <a:gd name="connsiteX16" fmla="*/ 829673 w 2140243"/>
                  <a:gd name="connsiteY16" fmla="*/ 771815 h 1249027"/>
                  <a:gd name="connsiteX17" fmla="*/ 373140 w 2140243"/>
                  <a:gd name="connsiteY17" fmla="*/ 965296 h 1249027"/>
                  <a:gd name="connsiteX18" fmla="*/ 352350 w 2140243"/>
                  <a:gd name="connsiteY18" fmla="*/ 996848 h 1249027"/>
                  <a:gd name="connsiteX19" fmla="*/ 349676 w 2140243"/>
                  <a:gd name="connsiteY19" fmla="*/ 1002610 h 1249027"/>
                  <a:gd name="connsiteX20" fmla="*/ 337654 w 2140243"/>
                  <a:gd name="connsiteY20" fmla="*/ 1019110 h 1249027"/>
                  <a:gd name="connsiteX21" fmla="*/ 197584 w 2140243"/>
                  <a:gd name="connsiteY21" fmla="*/ 1029423 h 1249027"/>
                  <a:gd name="connsiteX22" fmla="*/ 179516 w 2140243"/>
                  <a:gd name="connsiteY22" fmla="*/ 905603 h 1249027"/>
                  <a:gd name="connsiteX23" fmla="*/ 183781 w 2140243"/>
                  <a:gd name="connsiteY23" fmla="*/ 899748 h 1249027"/>
                  <a:gd name="connsiteX24" fmla="*/ 183699 w 2140243"/>
                  <a:gd name="connsiteY24" fmla="*/ 899699 h 1249027"/>
                  <a:gd name="connsiteX25" fmla="*/ 215544 w 2140243"/>
                  <a:gd name="connsiteY25" fmla="*/ 851369 h 1249027"/>
                  <a:gd name="connsiteX26" fmla="*/ 250912 w 2140243"/>
                  <a:gd name="connsiteY26" fmla="*/ 806526 h 1249027"/>
                  <a:gd name="connsiteX27" fmla="*/ 483530 w 2140243"/>
                  <a:gd name="connsiteY27" fmla="*/ 632443 h 1249027"/>
                  <a:gd name="connsiteX28" fmla="*/ 520254 w 2140243"/>
                  <a:gd name="connsiteY28" fmla="*/ 618142 h 1249027"/>
                  <a:gd name="connsiteX29" fmla="*/ 479910 w 2140243"/>
                  <a:gd name="connsiteY29" fmla="*/ 625021 h 1249027"/>
                  <a:gd name="connsiteX30" fmla="*/ 187389 w 2140243"/>
                  <a:gd name="connsiteY30" fmla="*/ 781950 h 1249027"/>
                  <a:gd name="connsiteX31" fmla="*/ 186825 w 2140243"/>
                  <a:gd name="connsiteY31" fmla="*/ 781376 h 1249027"/>
                  <a:gd name="connsiteX32" fmla="*/ 176216 w 2140243"/>
                  <a:gd name="connsiteY32" fmla="*/ 792896 h 1249027"/>
                  <a:gd name="connsiteX33" fmla="*/ 41106 w 2140243"/>
                  <a:gd name="connsiteY33" fmla="*/ 800075 h 1249027"/>
                  <a:gd name="connsiteX34" fmla="*/ 22668 w 2140243"/>
                  <a:gd name="connsiteY34" fmla="*/ 649291 h 1249027"/>
                  <a:gd name="connsiteX35" fmla="*/ 37645 w 2140243"/>
                  <a:gd name="connsiteY35" fmla="*/ 633028 h 1249027"/>
                  <a:gd name="connsiteX36" fmla="*/ 41717 w 2140243"/>
                  <a:gd name="connsiteY36" fmla="*/ 630046 h 1249027"/>
                  <a:gd name="connsiteX37" fmla="*/ 89516 w 2140243"/>
                  <a:gd name="connsiteY37" fmla="*/ 586865 h 1249027"/>
                  <a:gd name="connsiteX38" fmla="*/ 501285 w 2140243"/>
                  <a:gd name="connsiteY38" fmla="*/ 408039 h 1249027"/>
                  <a:gd name="connsiteX39" fmla="*/ 529045 w 2140243"/>
                  <a:gd name="connsiteY39" fmla="*/ 405808 h 1249027"/>
                  <a:gd name="connsiteX40" fmla="*/ 509439 w 2140243"/>
                  <a:gd name="connsiteY40" fmla="*/ 404129 h 1249027"/>
                  <a:gd name="connsiteX41" fmla="*/ 227499 w 2140243"/>
                  <a:gd name="connsiteY41" fmla="*/ 459332 h 1249027"/>
                  <a:gd name="connsiteX42" fmla="*/ 187316 w 2140243"/>
                  <a:gd name="connsiteY42" fmla="*/ 480101 h 1249027"/>
                  <a:gd name="connsiteX43" fmla="*/ 178969 w 2140243"/>
                  <a:gd name="connsiteY43" fmla="*/ 485964 h 1249027"/>
                  <a:gd name="connsiteX44" fmla="*/ 69629 w 2140243"/>
                  <a:gd name="connsiteY44" fmla="*/ 477401 h 1249027"/>
                  <a:gd name="connsiteX45" fmla="*/ 47943 w 2140243"/>
                  <a:gd name="connsiteY45" fmla="*/ 339762 h 1249027"/>
                  <a:gd name="connsiteX46" fmla="*/ 76932 w 2140243"/>
                  <a:gd name="connsiteY46" fmla="*/ 314469 h 1249027"/>
                  <a:gd name="connsiteX47" fmla="*/ 81849 w 2140243"/>
                  <a:gd name="connsiteY47" fmla="*/ 312325 h 1249027"/>
                  <a:gd name="connsiteX48" fmla="*/ 144617 w 2140243"/>
                  <a:gd name="connsiteY48" fmla="*/ 279884 h 1249027"/>
                  <a:gd name="connsiteX49" fmla="*/ 565720 w 2140243"/>
                  <a:gd name="connsiteY49" fmla="*/ 210253 h 1249027"/>
                  <a:gd name="connsiteX50" fmla="*/ 586576 w 2140243"/>
                  <a:gd name="connsiteY50" fmla="*/ 213384 h 1249027"/>
                  <a:gd name="connsiteX51" fmla="*/ 590599 w 2140243"/>
                  <a:gd name="connsiteY51" fmla="*/ 211265 h 1249027"/>
                  <a:gd name="connsiteX52" fmla="*/ 572053 w 2140243"/>
                  <a:gd name="connsiteY52" fmla="*/ 204507 h 1249027"/>
                  <a:gd name="connsiteX53" fmla="*/ 491821 w 2140243"/>
                  <a:gd name="connsiteY53" fmla="*/ 183993 h 1249027"/>
                  <a:gd name="connsiteX54" fmla="*/ 455210 w 2140243"/>
                  <a:gd name="connsiteY54" fmla="*/ 178517 h 1249027"/>
                  <a:gd name="connsiteX55" fmla="*/ 450861 w 2140243"/>
                  <a:gd name="connsiteY55" fmla="*/ 178414 h 1249027"/>
                  <a:gd name="connsiteX56" fmla="*/ 416158 w 2140243"/>
                  <a:gd name="connsiteY56" fmla="*/ 167164 h 1249027"/>
                  <a:gd name="connsiteX57" fmla="*/ 378691 w 2140243"/>
                  <a:gd name="connsiteY57" fmla="*/ 44957 h 1249027"/>
                  <a:gd name="connsiteX58" fmla="*/ 395096 w 2140243"/>
                  <a:gd name="connsiteY58" fmla="*/ 23876 h 1249027"/>
                  <a:gd name="connsiteX59" fmla="*/ 467461 w 2140243"/>
                  <a:gd name="connsiteY59" fmla="*/ 652 h 1249027"/>
                  <a:gd name="connsiteX60" fmla="*/ 474924 w 2140243"/>
                  <a:gd name="connsiteY60" fmla="*/ 2281 h 1249027"/>
                  <a:gd name="connsiteX61" fmla="*/ 524325 w 2140243"/>
                  <a:gd name="connsiteY61" fmla="*/ 9671 h 1249027"/>
                  <a:gd name="connsiteX62" fmla="*/ 858349 w 2140243"/>
                  <a:gd name="connsiteY62" fmla="*/ 156148 h 1249027"/>
                  <a:gd name="connsiteX63" fmla="*/ 892671 w 2140243"/>
                  <a:gd name="connsiteY63" fmla="*/ 183594 h 1249027"/>
                  <a:gd name="connsiteX64" fmla="*/ 923381 w 2140243"/>
                  <a:gd name="connsiteY64" fmla="*/ 189280 h 1249027"/>
                  <a:gd name="connsiteX65" fmla="*/ 1048397 w 2140243"/>
                  <a:gd name="connsiteY65" fmla="*/ 228816 h 1249027"/>
                  <a:gd name="connsiteX66" fmla="*/ 1291553 w 2140243"/>
                  <a:gd name="connsiteY66" fmla="*/ 413536 h 1249027"/>
                  <a:gd name="connsiteX67" fmla="*/ 1835340 w 2140243"/>
                  <a:gd name="connsiteY67" fmla="*/ 277051 h 1249027"/>
                  <a:gd name="connsiteX0" fmla="*/ 1832791 w 1835340"/>
                  <a:gd name="connsiteY0" fmla="*/ 808909 h 1249027"/>
                  <a:gd name="connsiteX1" fmla="*/ 1283348 w 1835340"/>
                  <a:gd name="connsiteY1" fmla="*/ 836674 h 1249027"/>
                  <a:gd name="connsiteX2" fmla="*/ 1043542 w 1835340"/>
                  <a:gd name="connsiteY2" fmla="*/ 968099 h 1249027"/>
                  <a:gd name="connsiteX3" fmla="*/ 1040134 w 1835340"/>
                  <a:gd name="connsiteY3" fmla="*/ 969257 h 1249027"/>
                  <a:gd name="connsiteX4" fmla="*/ 1038920 w 1835340"/>
                  <a:gd name="connsiteY4" fmla="*/ 972209 h 1249027"/>
                  <a:gd name="connsiteX5" fmla="*/ 833007 w 1835340"/>
                  <a:gd name="connsiteY5" fmla="*/ 1225162 h 1249027"/>
                  <a:gd name="connsiteX6" fmla="*/ 832381 w 1835340"/>
                  <a:gd name="connsiteY6" fmla="*/ 1224328 h 1249027"/>
                  <a:gd name="connsiteX7" fmla="*/ 822777 w 1835340"/>
                  <a:gd name="connsiteY7" fmla="*/ 1231633 h 1249027"/>
                  <a:gd name="connsiteX8" fmla="*/ 801439 w 1835340"/>
                  <a:gd name="connsiteY8" fmla="*/ 1241935 h 1249027"/>
                  <a:gd name="connsiteX9" fmla="*/ 651490 w 1835340"/>
                  <a:gd name="connsiteY9" fmla="*/ 1172035 h 1249027"/>
                  <a:gd name="connsiteX10" fmla="*/ 681730 w 1835340"/>
                  <a:gd name="connsiteY10" fmla="*/ 1046295 h 1249027"/>
                  <a:gd name="connsiteX11" fmla="*/ 692737 w 1835340"/>
                  <a:gd name="connsiteY11" fmla="*/ 1037923 h 1249027"/>
                  <a:gd name="connsiteX12" fmla="*/ 692523 w 1835340"/>
                  <a:gd name="connsiteY12" fmla="*/ 1037636 h 1249027"/>
                  <a:gd name="connsiteX13" fmla="*/ 853848 w 1835340"/>
                  <a:gd name="connsiteY13" fmla="*/ 798172 h 1249027"/>
                  <a:gd name="connsiteX14" fmla="*/ 858159 w 1835340"/>
                  <a:gd name="connsiteY14" fmla="*/ 777103 h 1249027"/>
                  <a:gd name="connsiteX15" fmla="*/ 829673 w 1835340"/>
                  <a:gd name="connsiteY15" fmla="*/ 771815 h 1249027"/>
                  <a:gd name="connsiteX16" fmla="*/ 373140 w 1835340"/>
                  <a:gd name="connsiteY16" fmla="*/ 965296 h 1249027"/>
                  <a:gd name="connsiteX17" fmla="*/ 352350 w 1835340"/>
                  <a:gd name="connsiteY17" fmla="*/ 996848 h 1249027"/>
                  <a:gd name="connsiteX18" fmla="*/ 349676 w 1835340"/>
                  <a:gd name="connsiteY18" fmla="*/ 1002610 h 1249027"/>
                  <a:gd name="connsiteX19" fmla="*/ 337654 w 1835340"/>
                  <a:gd name="connsiteY19" fmla="*/ 1019110 h 1249027"/>
                  <a:gd name="connsiteX20" fmla="*/ 197584 w 1835340"/>
                  <a:gd name="connsiteY20" fmla="*/ 1029423 h 1249027"/>
                  <a:gd name="connsiteX21" fmla="*/ 179516 w 1835340"/>
                  <a:gd name="connsiteY21" fmla="*/ 905603 h 1249027"/>
                  <a:gd name="connsiteX22" fmla="*/ 183781 w 1835340"/>
                  <a:gd name="connsiteY22" fmla="*/ 899748 h 1249027"/>
                  <a:gd name="connsiteX23" fmla="*/ 183699 w 1835340"/>
                  <a:gd name="connsiteY23" fmla="*/ 899699 h 1249027"/>
                  <a:gd name="connsiteX24" fmla="*/ 215544 w 1835340"/>
                  <a:gd name="connsiteY24" fmla="*/ 851369 h 1249027"/>
                  <a:gd name="connsiteX25" fmla="*/ 250912 w 1835340"/>
                  <a:gd name="connsiteY25" fmla="*/ 806526 h 1249027"/>
                  <a:gd name="connsiteX26" fmla="*/ 483530 w 1835340"/>
                  <a:gd name="connsiteY26" fmla="*/ 632443 h 1249027"/>
                  <a:gd name="connsiteX27" fmla="*/ 520254 w 1835340"/>
                  <a:gd name="connsiteY27" fmla="*/ 618142 h 1249027"/>
                  <a:gd name="connsiteX28" fmla="*/ 479910 w 1835340"/>
                  <a:gd name="connsiteY28" fmla="*/ 625021 h 1249027"/>
                  <a:gd name="connsiteX29" fmla="*/ 187389 w 1835340"/>
                  <a:gd name="connsiteY29" fmla="*/ 781950 h 1249027"/>
                  <a:gd name="connsiteX30" fmla="*/ 186825 w 1835340"/>
                  <a:gd name="connsiteY30" fmla="*/ 781376 h 1249027"/>
                  <a:gd name="connsiteX31" fmla="*/ 176216 w 1835340"/>
                  <a:gd name="connsiteY31" fmla="*/ 792896 h 1249027"/>
                  <a:gd name="connsiteX32" fmla="*/ 41106 w 1835340"/>
                  <a:gd name="connsiteY32" fmla="*/ 800075 h 1249027"/>
                  <a:gd name="connsiteX33" fmla="*/ 22668 w 1835340"/>
                  <a:gd name="connsiteY33" fmla="*/ 649291 h 1249027"/>
                  <a:gd name="connsiteX34" fmla="*/ 37645 w 1835340"/>
                  <a:gd name="connsiteY34" fmla="*/ 633028 h 1249027"/>
                  <a:gd name="connsiteX35" fmla="*/ 41717 w 1835340"/>
                  <a:gd name="connsiteY35" fmla="*/ 630046 h 1249027"/>
                  <a:gd name="connsiteX36" fmla="*/ 89516 w 1835340"/>
                  <a:gd name="connsiteY36" fmla="*/ 586865 h 1249027"/>
                  <a:gd name="connsiteX37" fmla="*/ 501285 w 1835340"/>
                  <a:gd name="connsiteY37" fmla="*/ 408039 h 1249027"/>
                  <a:gd name="connsiteX38" fmla="*/ 529045 w 1835340"/>
                  <a:gd name="connsiteY38" fmla="*/ 405808 h 1249027"/>
                  <a:gd name="connsiteX39" fmla="*/ 509439 w 1835340"/>
                  <a:gd name="connsiteY39" fmla="*/ 404129 h 1249027"/>
                  <a:gd name="connsiteX40" fmla="*/ 227499 w 1835340"/>
                  <a:gd name="connsiteY40" fmla="*/ 459332 h 1249027"/>
                  <a:gd name="connsiteX41" fmla="*/ 187316 w 1835340"/>
                  <a:gd name="connsiteY41" fmla="*/ 480101 h 1249027"/>
                  <a:gd name="connsiteX42" fmla="*/ 178969 w 1835340"/>
                  <a:gd name="connsiteY42" fmla="*/ 485964 h 1249027"/>
                  <a:gd name="connsiteX43" fmla="*/ 69629 w 1835340"/>
                  <a:gd name="connsiteY43" fmla="*/ 477401 h 1249027"/>
                  <a:gd name="connsiteX44" fmla="*/ 47943 w 1835340"/>
                  <a:gd name="connsiteY44" fmla="*/ 339762 h 1249027"/>
                  <a:gd name="connsiteX45" fmla="*/ 76932 w 1835340"/>
                  <a:gd name="connsiteY45" fmla="*/ 314469 h 1249027"/>
                  <a:gd name="connsiteX46" fmla="*/ 81849 w 1835340"/>
                  <a:gd name="connsiteY46" fmla="*/ 312325 h 1249027"/>
                  <a:gd name="connsiteX47" fmla="*/ 144617 w 1835340"/>
                  <a:gd name="connsiteY47" fmla="*/ 279884 h 1249027"/>
                  <a:gd name="connsiteX48" fmla="*/ 565720 w 1835340"/>
                  <a:gd name="connsiteY48" fmla="*/ 210253 h 1249027"/>
                  <a:gd name="connsiteX49" fmla="*/ 586576 w 1835340"/>
                  <a:gd name="connsiteY49" fmla="*/ 213384 h 1249027"/>
                  <a:gd name="connsiteX50" fmla="*/ 590599 w 1835340"/>
                  <a:gd name="connsiteY50" fmla="*/ 211265 h 1249027"/>
                  <a:gd name="connsiteX51" fmla="*/ 572053 w 1835340"/>
                  <a:gd name="connsiteY51" fmla="*/ 204507 h 1249027"/>
                  <a:gd name="connsiteX52" fmla="*/ 491821 w 1835340"/>
                  <a:gd name="connsiteY52" fmla="*/ 183993 h 1249027"/>
                  <a:gd name="connsiteX53" fmla="*/ 455210 w 1835340"/>
                  <a:gd name="connsiteY53" fmla="*/ 178517 h 1249027"/>
                  <a:gd name="connsiteX54" fmla="*/ 450861 w 1835340"/>
                  <a:gd name="connsiteY54" fmla="*/ 178414 h 1249027"/>
                  <a:gd name="connsiteX55" fmla="*/ 416158 w 1835340"/>
                  <a:gd name="connsiteY55" fmla="*/ 167164 h 1249027"/>
                  <a:gd name="connsiteX56" fmla="*/ 378691 w 1835340"/>
                  <a:gd name="connsiteY56" fmla="*/ 44957 h 1249027"/>
                  <a:gd name="connsiteX57" fmla="*/ 395096 w 1835340"/>
                  <a:gd name="connsiteY57" fmla="*/ 23876 h 1249027"/>
                  <a:gd name="connsiteX58" fmla="*/ 467461 w 1835340"/>
                  <a:gd name="connsiteY58" fmla="*/ 652 h 1249027"/>
                  <a:gd name="connsiteX59" fmla="*/ 474924 w 1835340"/>
                  <a:gd name="connsiteY59" fmla="*/ 2281 h 1249027"/>
                  <a:gd name="connsiteX60" fmla="*/ 524325 w 1835340"/>
                  <a:gd name="connsiteY60" fmla="*/ 9671 h 1249027"/>
                  <a:gd name="connsiteX61" fmla="*/ 858349 w 1835340"/>
                  <a:gd name="connsiteY61" fmla="*/ 156148 h 1249027"/>
                  <a:gd name="connsiteX62" fmla="*/ 892671 w 1835340"/>
                  <a:gd name="connsiteY62" fmla="*/ 183594 h 1249027"/>
                  <a:gd name="connsiteX63" fmla="*/ 923381 w 1835340"/>
                  <a:gd name="connsiteY63" fmla="*/ 189280 h 1249027"/>
                  <a:gd name="connsiteX64" fmla="*/ 1048397 w 1835340"/>
                  <a:gd name="connsiteY64" fmla="*/ 228816 h 1249027"/>
                  <a:gd name="connsiteX65" fmla="*/ 1291553 w 1835340"/>
                  <a:gd name="connsiteY65" fmla="*/ 413536 h 1249027"/>
                  <a:gd name="connsiteX66" fmla="*/ 1835340 w 1835340"/>
                  <a:gd name="connsiteY66" fmla="*/ 277051 h 1249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1835340" h="1249027">
                    <a:moveTo>
                      <a:pt x="1832791" y="808909"/>
                    </a:moveTo>
                    <a:lnTo>
                      <a:pt x="1283348" y="836674"/>
                    </a:lnTo>
                    <a:lnTo>
                      <a:pt x="1043542" y="968099"/>
                    </a:lnTo>
                    <a:lnTo>
                      <a:pt x="1040134" y="969257"/>
                    </a:lnTo>
                    <a:lnTo>
                      <a:pt x="1038920" y="972209"/>
                    </a:lnTo>
                    <a:cubicBezTo>
                      <a:pt x="992612" y="1070918"/>
                      <a:pt x="922453" y="1158155"/>
                      <a:pt x="833007" y="1225162"/>
                    </a:cubicBezTo>
                    <a:lnTo>
                      <a:pt x="832381" y="1224328"/>
                    </a:lnTo>
                    <a:lnTo>
                      <a:pt x="822777" y="1231633"/>
                    </a:lnTo>
                    <a:cubicBezTo>
                      <a:pt x="816156" y="1235704"/>
                      <a:pt x="809027" y="1239171"/>
                      <a:pt x="801439" y="1241935"/>
                    </a:cubicBezTo>
                    <a:cubicBezTo>
                      <a:pt x="740735" y="1264042"/>
                      <a:pt x="673601" y="1232747"/>
                      <a:pt x="651490" y="1172035"/>
                    </a:cubicBezTo>
                    <a:cubicBezTo>
                      <a:pt x="634906" y="1126500"/>
                      <a:pt x="648359" y="1077351"/>
                      <a:pt x="681730" y="1046295"/>
                    </a:cubicBezTo>
                    <a:lnTo>
                      <a:pt x="692737" y="1037923"/>
                    </a:lnTo>
                    <a:cubicBezTo>
                      <a:pt x="692666" y="1037827"/>
                      <a:pt x="692594" y="1037732"/>
                      <a:pt x="692523" y="1037636"/>
                    </a:cubicBezTo>
                    <a:cubicBezTo>
                      <a:pt x="772510" y="977714"/>
                      <a:pt x="828844" y="892982"/>
                      <a:pt x="853848" y="798172"/>
                    </a:cubicBezTo>
                    <a:lnTo>
                      <a:pt x="858159" y="777103"/>
                    </a:lnTo>
                    <a:lnTo>
                      <a:pt x="829673" y="771815"/>
                    </a:lnTo>
                    <a:cubicBezTo>
                      <a:pt x="654510" y="746471"/>
                      <a:pt x="477855" y="820281"/>
                      <a:pt x="373140" y="965296"/>
                    </a:cubicBezTo>
                    <a:lnTo>
                      <a:pt x="352350" y="996848"/>
                    </a:lnTo>
                    <a:lnTo>
                      <a:pt x="349676" y="1002610"/>
                    </a:lnTo>
                    <a:cubicBezTo>
                      <a:pt x="346286" y="1008379"/>
                      <a:pt x="342281" y="1013910"/>
                      <a:pt x="337654" y="1019110"/>
                    </a:cubicBezTo>
                    <a:cubicBezTo>
                      <a:pt x="300645" y="1060705"/>
                      <a:pt x="237933" y="1065323"/>
                      <a:pt x="197584" y="1029423"/>
                    </a:cubicBezTo>
                    <a:cubicBezTo>
                      <a:pt x="162279" y="998009"/>
                      <a:pt x="155792" y="945984"/>
                      <a:pt x="179516" y="905603"/>
                    </a:cubicBezTo>
                    <a:lnTo>
                      <a:pt x="183781" y="899748"/>
                    </a:lnTo>
                    <a:cubicBezTo>
                      <a:pt x="183754" y="899732"/>
                      <a:pt x="183727" y="899715"/>
                      <a:pt x="183699" y="899699"/>
                    </a:cubicBezTo>
                    <a:cubicBezTo>
                      <a:pt x="193696" y="883019"/>
                      <a:pt x="204327" y="866903"/>
                      <a:pt x="215544" y="851369"/>
                    </a:cubicBezTo>
                    <a:cubicBezTo>
                      <a:pt x="226761" y="835834"/>
                      <a:pt x="238566" y="820881"/>
                      <a:pt x="250912" y="806526"/>
                    </a:cubicBezTo>
                    <a:cubicBezTo>
                      <a:pt x="315729" y="731163"/>
                      <a:pt x="395471" y="672296"/>
                      <a:pt x="483530" y="632443"/>
                    </a:cubicBezTo>
                    <a:lnTo>
                      <a:pt x="520254" y="618142"/>
                    </a:lnTo>
                    <a:lnTo>
                      <a:pt x="479910" y="625021"/>
                    </a:lnTo>
                    <a:cubicBezTo>
                      <a:pt x="372111" y="647834"/>
                      <a:pt x="270159" y="700722"/>
                      <a:pt x="187389" y="781950"/>
                    </a:cubicBezTo>
                    <a:lnTo>
                      <a:pt x="186825" y="781376"/>
                    </a:lnTo>
                    <a:lnTo>
                      <a:pt x="176216" y="792896"/>
                    </a:lnTo>
                    <a:cubicBezTo>
                      <a:pt x="138364" y="826655"/>
                      <a:pt x="81827" y="830845"/>
                      <a:pt x="41106" y="800075"/>
                    </a:cubicBezTo>
                    <a:cubicBezTo>
                      <a:pt x="-5431" y="764911"/>
                      <a:pt x="-13687" y="697403"/>
                      <a:pt x="22668" y="649291"/>
                    </a:cubicBezTo>
                    <a:cubicBezTo>
                      <a:pt x="27211" y="643278"/>
                      <a:pt x="32238" y="637851"/>
                      <a:pt x="37645" y="633028"/>
                    </a:cubicBezTo>
                    <a:lnTo>
                      <a:pt x="41717" y="630046"/>
                    </a:lnTo>
                    <a:lnTo>
                      <a:pt x="89516" y="586865"/>
                    </a:lnTo>
                    <a:cubicBezTo>
                      <a:pt x="209258" y="487379"/>
                      <a:pt x="352619" y="426978"/>
                      <a:pt x="501285" y="408039"/>
                    </a:cubicBezTo>
                    <a:lnTo>
                      <a:pt x="529045" y="405808"/>
                    </a:lnTo>
                    <a:lnTo>
                      <a:pt x="509439" y="404129"/>
                    </a:lnTo>
                    <a:cubicBezTo>
                      <a:pt x="414276" y="399722"/>
                      <a:pt x="317548" y="417676"/>
                      <a:pt x="227499" y="459332"/>
                    </a:cubicBezTo>
                    <a:lnTo>
                      <a:pt x="187316" y="480101"/>
                    </a:lnTo>
                    <a:lnTo>
                      <a:pt x="178969" y="485964"/>
                    </a:lnTo>
                    <a:cubicBezTo>
                      <a:pt x="145891" y="504488"/>
                      <a:pt x="102769" y="502442"/>
                      <a:pt x="69629" y="477401"/>
                    </a:cubicBezTo>
                    <a:cubicBezTo>
                      <a:pt x="25442" y="444013"/>
                      <a:pt x="15733" y="382389"/>
                      <a:pt x="47943" y="339762"/>
                    </a:cubicBezTo>
                    <a:cubicBezTo>
                      <a:pt x="55996" y="329104"/>
                      <a:pt x="65906" y="320644"/>
                      <a:pt x="76932" y="314469"/>
                    </a:cubicBezTo>
                    <a:lnTo>
                      <a:pt x="81849" y="312325"/>
                    </a:lnTo>
                    <a:lnTo>
                      <a:pt x="144617" y="279884"/>
                    </a:lnTo>
                    <a:cubicBezTo>
                      <a:pt x="278965" y="217735"/>
                      <a:pt x="424522" y="195368"/>
                      <a:pt x="565720" y="210253"/>
                    </a:cubicBezTo>
                    <a:lnTo>
                      <a:pt x="586576" y="213384"/>
                    </a:lnTo>
                    <a:lnTo>
                      <a:pt x="590599" y="211265"/>
                    </a:lnTo>
                    <a:lnTo>
                      <a:pt x="572053" y="204507"/>
                    </a:lnTo>
                    <a:cubicBezTo>
                      <a:pt x="545975" y="195964"/>
                      <a:pt x="519184" y="189088"/>
                      <a:pt x="491821" y="183993"/>
                    </a:cubicBezTo>
                    <a:lnTo>
                      <a:pt x="455210" y="178517"/>
                    </a:lnTo>
                    <a:lnTo>
                      <a:pt x="450861" y="178414"/>
                    </a:lnTo>
                    <a:cubicBezTo>
                      <a:pt x="439057" y="177010"/>
                      <a:pt x="427268" y="173319"/>
                      <a:pt x="416158" y="167164"/>
                    </a:cubicBezTo>
                    <a:cubicBezTo>
                      <a:pt x="371714" y="142545"/>
                      <a:pt x="354941" y="87832"/>
                      <a:pt x="378691" y="44957"/>
                    </a:cubicBezTo>
                    <a:cubicBezTo>
                      <a:pt x="383144" y="36919"/>
                      <a:pt x="388704" y="29866"/>
                      <a:pt x="395096" y="23876"/>
                    </a:cubicBezTo>
                    <a:cubicBezTo>
                      <a:pt x="414267" y="5906"/>
                      <a:pt x="440903" y="-2509"/>
                      <a:pt x="467461" y="652"/>
                    </a:cubicBezTo>
                    <a:lnTo>
                      <a:pt x="474924" y="2281"/>
                    </a:lnTo>
                    <a:lnTo>
                      <a:pt x="524325" y="9671"/>
                    </a:lnTo>
                    <a:cubicBezTo>
                      <a:pt x="647212" y="32556"/>
                      <a:pt x="761087" y="83399"/>
                      <a:pt x="858349" y="156148"/>
                    </a:cubicBezTo>
                    <a:lnTo>
                      <a:pt x="892671" y="183594"/>
                    </a:lnTo>
                    <a:lnTo>
                      <a:pt x="923381" y="189280"/>
                    </a:lnTo>
                    <a:cubicBezTo>
                      <a:pt x="964409" y="198646"/>
                      <a:pt x="987035" y="191440"/>
                      <a:pt x="1048397" y="228816"/>
                    </a:cubicBezTo>
                    <a:cubicBezTo>
                      <a:pt x="1109758" y="266191"/>
                      <a:pt x="1233182" y="324452"/>
                      <a:pt x="1291553" y="413536"/>
                    </a:cubicBezTo>
                    <a:lnTo>
                      <a:pt x="1835340" y="277051"/>
                    </a:lnTo>
                  </a:path>
                </a:pathLst>
              </a:custGeom>
              <a:solidFill>
                <a:srgbClr val="FFCC66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36518B1A-EE98-FA05-DE5F-CC3B993E4527}"/>
                </a:ext>
              </a:extLst>
            </p:cNvPr>
            <p:cNvSpPr/>
            <p:nvPr/>
          </p:nvSpPr>
          <p:spPr bwMode="auto">
            <a:xfrm>
              <a:off x="656590" y="4048125"/>
              <a:ext cx="2962338" cy="2907476"/>
            </a:xfrm>
            <a:custGeom>
              <a:avLst/>
              <a:gdLst>
                <a:gd name="connsiteX0" fmla="*/ 250841 w 2962338"/>
                <a:gd name="connsiteY0" fmla="*/ 144780 h 2907476"/>
                <a:gd name="connsiteX1" fmla="*/ 147512 w 2962338"/>
                <a:gd name="connsiteY1" fmla="*/ 248109 h 2907476"/>
                <a:gd name="connsiteX2" fmla="*/ 147512 w 2962338"/>
                <a:gd name="connsiteY2" fmla="*/ 2659367 h 2907476"/>
                <a:gd name="connsiteX3" fmla="*/ 250841 w 2962338"/>
                <a:gd name="connsiteY3" fmla="*/ 2762696 h 2907476"/>
                <a:gd name="connsiteX4" fmla="*/ 2711497 w 2962338"/>
                <a:gd name="connsiteY4" fmla="*/ 2762696 h 2907476"/>
                <a:gd name="connsiteX5" fmla="*/ 2814826 w 2962338"/>
                <a:gd name="connsiteY5" fmla="*/ 2659367 h 2907476"/>
                <a:gd name="connsiteX6" fmla="*/ 2814826 w 2962338"/>
                <a:gd name="connsiteY6" fmla="*/ 248109 h 2907476"/>
                <a:gd name="connsiteX7" fmla="*/ 2711497 w 2962338"/>
                <a:gd name="connsiteY7" fmla="*/ 144780 h 2907476"/>
                <a:gd name="connsiteX8" fmla="*/ 178228 w 2962338"/>
                <a:gd name="connsiteY8" fmla="*/ 0 h 2907476"/>
                <a:gd name="connsiteX9" fmla="*/ 2784110 w 2962338"/>
                <a:gd name="connsiteY9" fmla="*/ 0 h 2907476"/>
                <a:gd name="connsiteX10" fmla="*/ 2962338 w 2962338"/>
                <a:gd name="connsiteY10" fmla="*/ 178228 h 2907476"/>
                <a:gd name="connsiteX11" fmla="*/ 2962338 w 2962338"/>
                <a:gd name="connsiteY11" fmla="*/ 2729248 h 2907476"/>
                <a:gd name="connsiteX12" fmla="*/ 2784110 w 2962338"/>
                <a:gd name="connsiteY12" fmla="*/ 2907476 h 2907476"/>
                <a:gd name="connsiteX13" fmla="*/ 178228 w 2962338"/>
                <a:gd name="connsiteY13" fmla="*/ 2907476 h 2907476"/>
                <a:gd name="connsiteX14" fmla="*/ 0 w 2962338"/>
                <a:gd name="connsiteY14" fmla="*/ 2729248 h 2907476"/>
                <a:gd name="connsiteX15" fmla="*/ 0 w 2962338"/>
                <a:gd name="connsiteY15" fmla="*/ 178228 h 2907476"/>
                <a:gd name="connsiteX16" fmla="*/ 178228 w 2962338"/>
                <a:gd name="connsiteY16" fmla="*/ 0 h 290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62338" h="2907476">
                  <a:moveTo>
                    <a:pt x="250841" y="144780"/>
                  </a:moveTo>
                  <a:cubicBezTo>
                    <a:pt x="193774" y="144780"/>
                    <a:pt x="147512" y="191042"/>
                    <a:pt x="147512" y="248109"/>
                  </a:cubicBezTo>
                  <a:lnTo>
                    <a:pt x="147512" y="2659367"/>
                  </a:lnTo>
                  <a:cubicBezTo>
                    <a:pt x="147512" y="2716434"/>
                    <a:pt x="193774" y="2762696"/>
                    <a:pt x="250841" y="2762696"/>
                  </a:cubicBezTo>
                  <a:lnTo>
                    <a:pt x="2711497" y="2762696"/>
                  </a:lnTo>
                  <a:cubicBezTo>
                    <a:pt x="2768564" y="2762696"/>
                    <a:pt x="2814826" y="2716434"/>
                    <a:pt x="2814826" y="2659367"/>
                  </a:cubicBezTo>
                  <a:lnTo>
                    <a:pt x="2814826" y="248109"/>
                  </a:lnTo>
                  <a:cubicBezTo>
                    <a:pt x="2814826" y="191042"/>
                    <a:pt x="2768564" y="144780"/>
                    <a:pt x="2711497" y="144780"/>
                  </a:cubicBezTo>
                  <a:close/>
                  <a:moveTo>
                    <a:pt x="178228" y="0"/>
                  </a:moveTo>
                  <a:lnTo>
                    <a:pt x="2784110" y="0"/>
                  </a:lnTo>
                  <a:cubicBezTo>
                    <a:pt x="2882543" y="0"/>
                    <a:pt x="2962338" y="79795"/>
                    <a:pt x="2962338" y="178228"/>
                  </a:cubicBezTo>
                  <a:lnTo>
                    <a:pt x="2962338" y="2729248"/>
                  </a:lnTo>
                  <a:cubicBezTo>
                    <a:pt x="2962338" y="2827681"/>
                    <a:pt x="2882543" y="2907476"/>
                    <a:pt x="2784110" y="2907476"/>
                  </a:cubicBezTo>
                  <a:lnTo>
                    <a:pt x="178228" y="2907476"/>
                  </a:lnTo>
                  <a:cubicBezTo>
                    <a:pt x="79795" y="2907476"/>
                    <a:pt x="0" y="2827681"/>
                    <a:pt x="0" y="2729248"/>
                  </a:cubicBezTo>
                  <a:lnTo>
                    <a:pt x="0" y="178228"/>
                  </a:lnTo>
                  <a:cubicBezTo>
                    <a:pt x="0" y="79795"/>
                    <a:pt x="79795" y="0"/>
                    <a:pt x="17822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AFAA8F9-B947-1F5F-E2B9-754D46F147B5}"/>
              </a:ext>
            </a:extLst>
          </p:cNvPr>
          <p:cNvGrpSpPr/>
          <p:nvPr/>
        </p:nvGrpSpPr>
        <p:grpSpPr>
          <a:xfrm>
            <a:off x="6588930" y="3754113"/>
            <a:ext cx="2694594" cy="2637466"/>
            <a:chOff x="2395288" y="6217707"/>
            <a:chExt cx="3017520" cy="2953546"/>
          </a:xfrm>
        </p:grpSpPr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911CDBC1-E438-9E30-C1E9-8E52B3DCDCE8}"/>
                </a:ext>
              </a:extLst>
            </p:cNvPr>
            <p:cNvSpPr/>
            <p:nvPr/>
          </p:nvSpPr>
          <p:spPr bwMode="auto">
            <a:xfrm>
              <a:off x="2524515" y="6320416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BC979F5F-1F85-25C3-EDD4-65C60C7781F2}"/>
                </a:ext>
              </a:extLst>
            </p:cNvPr>
            <p:cNvSpPr/>
            <p:nvPr/>
          </p:nvSpPr>
          <p:spPr bwMode="auto">
            <a:xfrm>
              <a:off x="2395288" y="621770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768E272-187B-B995-FFA1-65A4FFBB9939}"/>
                </a:ext>
              </a:extLst>
            </p:cNvPr>
            <p:cNvSpPr/>
            <p:nvPr/>
          </p:nvSpPr>
          <p:spPr bwMode="auto">
            <a:xfrm>
              <a:off x="3108960" y="7384005"/>
              <a:ext cx="1690996" cy="1382708"/>
            </a:xfrm>
            <a:custGeom>
              <a:avLst/>
              <a:gdLst>
                <a:gd name="connsiteX0" fmla="*/ 391205 w 1002502"/>
                <a:gd name="connsiteY0" fmla="*/ 0 h 819735"/>
                <a:gd name="connsiteX1" fmla="*/ 725977 w 1002502"/>
                <a:gd name="connsiteY1" fmla="*/ 0 h 819735"/>
                <a:gd name="connsiteX2" fmla="*/ 797714 w 1002502"/>
                <a:gd name="connsiteY2" fmla="*/ 71737 h 819735"/>
                <a:gd name="connsiteX3" fmla="*/ 797714 w 1002502"/>
                <a:gd name="connsiteY3" fmla="*/ 126712 h 819735"/>
                <a:gd name="connsiteX4" fmla="*/ 780952 w 1002502"/>
                <a:gd name="connsiteY4" fmla="*/ 143474 h 819735"/>
                <a:gd name="connsiteX5" fmla="*/ 623142 w 1002502"/>
                <a:gd name="connsiteY5" fmla="*/ 143474 h 819735"/>
                <a:gd name="connsiteX6" fmla="*/ 642155 w 1002502"/>
                <a:gd name="connsiteY6" fmla="*/ 272736 h 819735"/>
                <a:gd name="connsiteX7" fmla="*/ 651668 w 1002502"/>
                <a:gd name="connsiteY7" fmla="*/ 274272 h 819735"/>
                <a:gd name="connsiteX8" fmla="*/ 756875 w 1002502"/>
                <a:gd name="connsiteY8" fmla="*/ 343581 h 819735"/>
                <a:gd name="connsiteX9" fmla="*/ 759108 w 1002502"/>
                <a:gd name="connsiteY9" fmla="*/ 347297 h 819735"/>
                <a:gd name="connsiteX10" fmla="*/ 903188 w 1002502"/>
                <a:gd name="connsiteY10" fmla="*/ 347297 h 819735"/>
                <a:gd name="connsiteX11" fmla="*/ 903188 w 1002502"/>
                <a:gd name="connsiteY11" fmla="*/ 308587 h 819735"/>
                <a:gd name="connsiteX12" fmla="*/ 953918 w 1002502"/>
                <a:gd name="connsiteY12" fmla="*/ 308587 h 819735"/>
                <a:gd name="connsiteX13" fmla="*/ 953918 w 1002502"/>
                <a:gd name="connsiteY13" fmla="*/ 240264 h 819735"/>
                <a:gd name="connsiteX14" fmla="*/ 1002502 w 1002502"/>
                <a:gd name="connsiteY14" fmla="*/ 240264 h 819735"/>
                <a:gd name="connsiteX15" fmla="*/ 1002502 w 1002502"/>
                <a:gd name="connsiteY15" fmla="*/ 620585 h 819735"/>
                <a:gd name="connsiteX16" fmla="*/ 953918 w 1002502"/>
                <a:gd name="connsiteY16" fmla="*/ 620585 h 819735"/>
                <a:gd name="connsiteX17" fmla="*/ 953918 w 1002502"/>
                <a:gd name="connsiteY17" fmla="*/ 552261 h 819735"/>
                <a:gd name="connsiteX18" fmla="*/ 903188 w 1002502"/>
                <a:gd name="connsiteY18" fmla="*/ 552261 h 819735"/>
                <a:gd name="connsiteX19" fmla="*/ 903188 w 1002502"/>
                <a:gd name="connsiteY19" fmla="*/ 513552 h 819735"/>
                <a:gd name="connsiteX20" fmla="*/ 783364 w 1002502"/>
                <a:gd name="connsiteY20" fmla="*/ 513552 h 819735"/>
                <a:gd name="connsiteX21" fmla="*/ 778922 w 1002502"/>
                <a:gd name="connsiteY21" fmla="*/ 525001 h 819735"/>
                <a:gd name="connsiteX22" fmla="*/ 558590 w 1002502"/>
                <a:gd name="connsiteY22" fmla="*/ 641837 h 819735"/>
                <a:gd name="connsiteX23" fmla="*/ 338259 w 1002502"/>
                <a:gd name="connsiteY23" fmla="*/ 525001 h 819735"/>
                <a:gd name="connsiteX24" fmla="*/ 334544 w 1002502"/>
                <a:gd name="connsiteY24" fmla="*/ 515427 h 819735"/>
                <a:gd name="connsiteX25" fmla="*/ 273756 w 1002502"/>
                <a:gd name="connsiteY25" fmla="*/ 515427 h 819735"/>
                <a:gd name="connsiteX26" fmla="*/ 195624 w 1002502"/>
                <a:gd name="connsiteY26" fmla="*/ 593559 h 819735"/>
                <a:gd name="connsiteX27" fmla="*/ 195623 w 1002502"/>
                <a:gd name="connsiteY27" fmla="*/ 687448 h 819735"/>
                <a:gd name="connsiteX28" fmla="*/ 198066 w 1002502"/>
                <a:gd name="connsiteY28" fmla="*/ 687448 h 819735"/>
                <a:gd name="connsiteX29" fmla="*/ 220114 w 1002502"/>
                <a:gd name="connsiteY29" fmla="*/ 709496 h 819735"/>
                <a:gd name="connsiteX30" fmla="*/ 220114 w 1002502"/>
                <a:gd name="connsiteY30" fmla="*/ 797687 h 819735"/>
                <a:gd name="connsiteX31" fmla="*/ 198066 w 1002502"/>
                <a:gd name="connsiteY31" fmla="*/ 819735 h 819735"/>
                <a:gd name="connsiteX32" fmla="*/ 22048 w 1002502"/>
                <a:gd name="connsiteY32" fmla="*/ 819735 h 819735"/>
                <a:gd name="connsiteX33" fmla="*/ 0 w 1002502"/>
                <a:gd name="connsiteY33" fmla="*/ 797687 h 819735"/>
                <a:gd name="connsiteX34" fmla="*/ 0 w 1002502"/>
                <a:gd name="connsiteY34" fmla="*/ 709496 h 819735"/>
                <a:gd name="connsiteX35" fmla="*/ 22048 w 1002502"/>
                <a:gd name="connsiteY35" fmla="*/ 687448 h 819735"/>
                <a:gd name="connsiteX36" fmla="*/ 27479 w 1002502"/>
                <a:gd name="connsiteY36" fmla="*/ 687448 h 819735"/>
                <a:gd name="connsiteX37" fmla="*/ 27479 w 1002502"/>
                <a:gd name="connsiteY37" fmla="*/ 593559 h 819735"/>
                <a:gd name="connsiteX38" fmla="*/ 273756 w 1002502"/>
                <a:gd name="connsiteY38" fmla="*/ 347282 h 819735"/>
                <a:gd name="connsiteX39" fmla="*/ 358081 w 1002502"/>
                <a:gd name="connsiteY39" fmla="*/ 347283 h 819735"/>
                <a:gd name="connsiteX40" fmla="*/ 360306 w 1002502"/>
                <a:gd name="connsiteY40" fmla="*/ 343581 h 819735"/>
                <a:gd name="connsiteX41" fmla="*/ 465513 w 1002502"/>
                <a:gd name="connsiteY41" fmla="*/ 274272 h 819735"/>
                <a:gd name="connsiteX42" fmla="*/ 475024 w 1002502"/>
                <a:gd name="connsiteY42" fmla="*/ 272736 h 819735"/>
                <a:gd name="connsiteX43" fmla="*/ 494036 w 1002502"/>
                <a:gd name="connsiteY43" fmla="*/ 143474 h 819735"/>
                <a:gd name="connsiteX44" fmla="*/ 336230 w 1002502"/>
                <a:gd name="connsiteY44" fmla="*/ 143474 h 819735"/>
                <a:gd name="connsiteX45" fmla="*/ 319468 w 1002502"/>
                <a:gd name="connsiteY45" fmla="*/ 126712 h 819735"/>
                <a:gd name="connsiteX46" fmla="*/ 319468 w 1002502"/>
                <a:gd name="connsiteY46" fmla="*/ 71737 h 819735"/>
                <a:gd name="connsiteX47" fmla="*/ 391205 w 1002502"/>
                <a:gd name="connsiteY47" fmla="*/ 0 h 81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02502" h="819735">
                  <a:moveTo>
                    <a:pt x="391205" y="0"/>
                  </a:moveTo>
                  <a:lnTo>
                    <a:pt x="725977" y="0"/>
                  </a:lnTo>
                  <a:cubicBezTo>
                    <a:pt x="765596" y="0"/>
                    <a:pt x="797714" y="32118"/>
                    <a:pt x="797714" y="71737"/>
                  </a:cubicBezTo>
                  <a:lnTo>
                    <a:pt x="797714" y="126712"/>
                  </a:lnTo>
                  <a:cubicBezTo>
                    <a:pt x="797714" y="135969"/>
                    <a:pt x="790209" y="143474"/>
                    <a:pt x="780952" y="143474"/>
                  </a:cubicBezTo>
                  <a:lnTo>
                    <a:pt x="623142" y="143474"/>
                  </a:lnTo>
                  <a:lnTo>
                    <a:pt x="642155" y="272736"/>
                  </a:lnTo>
                  <a:lnTo>
                    <a:pt x="651668" y="274272"/>
                  </a:lnTo>
                  <a:cubicBezTo>
                    <a:pt x="694580" y="288793"/>
                    <a:pt x="731091" y="313050"/>
                    <a:pt x="756875" y="343581"/>
                  </a:cubicBezTo>
                  <a:lnTo>
                    <a:pt x="759108" y="347297"/>
                  </a:lnTo>
                  <a:lnTo>
                    <a:pt x="903188" y="347297"/>
                  </a:lnTo>
                  <a:lnTo>
                    <a:pt x="903188" y="308587"/>
                  </a:lnTo>
                  <a:lnTo>
                    <a:pt x="953918" y="308587"/>
                  </a:lnTo>
                  <a:lnTo>
                    <a:pt x="953918" y="240264"/>
                  </a:lnTo>
                  <a:lnTo>
                    <a:pt x="1002502" y="240264"/>
                  </a:lnTo>
                  <a:lnTo>
                    <a:pt x="1002502" y="620585"/>
                  </a:lnTo>
                  <a:lnTo>
                    <a:pt x="953918" y="620585"/>
                  </a:lnTo>
                  <a:lnTo>
                    <a:pt x="953918" y="552261"/>
                  </a:lnTo>
                  <a:lnTo>
                    <a:pt x="903188" y="552261"/>
                  </a:lnTo>
                  <a:lnTo>
                    <a:pt x="903188" y="513552"/>
                  </a:lnTo>
                  <a:lnTo>
                    <a:pt x="783364" y="513552"/>
                  </a:lnTo>
                  <a:lnTo>
                    <a:pt x="778922" y="525001"/>
                  </a:lnTo>
                  <a:cubicBezTo>
                    <a:pt x="742621" y="593661"/>
                    <a:pt x="657638" y="641837"/>
                    <a:pt x="558590" y="641837"/>
                  </a:cubicBezTo>
                  <a:cubicBezTo>
                    <a:pt x="459542" y="641837"/>
                    <a:pt x="374559" y="593661"/>
                    <a:pt x="338259" y="525001"/>
                  </a:cubicBezTo>
                  <a:lnTo>
                    <a:pt x="334544" y="515427"/>
                  </a:lnTo>
                  <a:lnTo>
                    <a:pt x="273756" y="515427"/>
                  </a:lnTo>
                  <a:cubicBezTo>
                    <a:pt x="230605" y="515427"/>
                    <a:pt x="195624" y="550408"/>
                    <a:pt x="195624" y="593559"/>
                  </a:cubicBezTo>
                  <a:lnTo>
                    <a:pt x="195623" y="687448"/>
                  </a:lnTo>
                  <a:lnTo>
                    <a:pt x="198066" y="687448"/>
                  </a:lnTo>
                  <a:cubicBezTo>
                    <a:pt x="210243" y="687448"/>
                    <a:pt x="220114" y="697319"/>
                    <a:pt x="220114" y="709496"/>
                  </a:cubicBezTo>
                  <a:lnTo>
                    <a:pt x="220114" y="797687"/>
                  </a:lnTo>
                  <a:cubicBezTo>
                    <a:pt x="220114" y="809864"/>
                    <a:pt x="210243" y="819735"/>
                    <a:pt x="198066" y="819735"/>
                  </a:cubicBezTo>
                  <a:lnTo>
                    <a:pt x="22048" y="819735"/>
                  </a:lnTo>
                  <a:cubicBezTo>
                    <a:pt x="9871" y="819735"/>
                    <a:pt x="0" y="809864"/>
                    <a:pt x="0" y="797687"/>
                  </a:cubicBezTo>
                  <a:lnTo>
                    <a:pt x="0" y="709496"/>
                  </a:lnTo>
                  <a:cubicBezTo>
                    <a:pt x="0" y="697319"/>
                    <a:pt x="9871" y="687448"/>
                    <a:pt x="22048" y="687448"/>
                  </a:cubicBezTo>
                  <a:lnTo>
                    <a:pt x="27479" y="687448"/>
                  </a:lnTo>
                  <a:lnTo>
                    <a:pt x="27479" y="593559"/>
                  </a:lnTo>
                  <a:cubicBezTo>
                    <a:pt x="27479" y="457544"/>
                    <a:pt x="137741" y="347282"/>
                    <a:pt x="273756" y="347282"/>
                  </a:cubicBezTo>
                  <a:lnTo>
                    <a:pt x="358081" y="347283"/>
                  </a:lnTo>
                  <a:lnTo>
                    <a:pt x="360306" y="343581"/>
                  </a:lnTo>
                  <a:cubicBezTo>
                    <a:pt x="386089" y="313050"/>
                    <a:pt x="422600" y="288793"/>
                    <a:pt x="465513" y="274272"/>
                  </a:cubicBezTo>
                  <a:lnTo>
                    <a:pt x="475024" y="272736"/>
                  </a:lnTo>
                  <a:lnTo>
                    <a:pt x="494036" y="143474"/>
                  </a:lnTo>
                  <a:lnTo>
                    <a:pt x="336230" y="143474"/>
                  </a:lnTo>
                  <a:cubicBezTo>
                    <a:pt x="326973" y="143474"/>
                    <a:pt x="319468" y="135969"/>
                    <a:pt x="319468" y="126712"/>
                  </a:cubicBezTo>
                  <a:lnTo>
                    <a:pt x="319468" y="71737"/>
                  </a:lnTo>
                  <a:cubicBezTo>
                    <a:pt x="319468" y="32118"/>
                    <a:pt x="351586" y="0"/>
                    <a:pt x="39120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BB4EB97-E939-A13B-753A-9773A2999560}"/>
                </a:ext>
              </a:extLst>
            </p:cNvPr>
            <p:cNvSpPr/>
            <p:nvPr/>
          </p:nvSpPr>
          <p:spPr bwMode="auto">
            <a:xfrm>
              <a:off x="3384257" y="6655676"/>
              <a:ext cx="1835340" cy="1249027"/>
            </a:xfrm>
            <a:custGeom>
              <a:avLst/>
              <a:gdLst>
                <a:gd name="connsiteX0" fmla="*/ 467461 w 1835340"/>
                <a:gd name="connsiteY0" fmla="*/ 652 h 1249027"/>
                <a:gd name="connsiteX1" fmla="*/ 474924 w 1835340"/>
                <a:gd name="connsiteY1" fmla="*/ 2281 h 1249027"/>
                <a:gd name="connsiteX2" fmla="*/ 524325 w 1835340"/>
                <a:gd name="connsiteY2" fmla="*/ 9671 h 1249027"/>
                <a:gd name="connsiteX3" fmla="*/ 858349 w 1835340"/>
                <a:gd name="connsiteY3" fmla="*/ 156148 h 1249027"/>
                <a:gd name="connsiteX4" fmla="*/ 892671 w 1835340"/>
                <a:gd name="connsiteY4" fmla="*/ 183594 h 1249027"/>
                <a:gd name="connsiteX5" fmla="*/ 923381 w 1835340"/>
                <a:gd name="connsiteY5" fmla="*/ 189280 h 1249027"/>
                <a:gd name="connsiteX6" fmla="*/ 1048397 w 1835340"/>
                <a:gd name="connsiteY6" fmla="*/ 228816 h 1249027"/>
                <a:gd name="connsiteX7" fmla="*/ 1291553 w 1835340"/>
                <a:gd name="connsiteY7" fmla="*/ 413536 h 1249027"/>
                <a:gd name="connsiteX8" fmla="*/ 1835340 w 1835340"/>
                <a:gd name="connsiteY8" fmla="*/ 277051 h 1249027"/>
                <a:gd name="connsiteX9" fmla="*/ 1832791 w 1835340"/>
                <a:gd name="connsiteY9" fmla="*/ 808909 h 1249027"/>
                <a:gd name="connsiteX10" fmla="*/ 1283348 w 1835340"/>
                <a:gd name="connsiteY10" fmla="*/ 836674 h 1249027"/>
                <a:gd name="connsiteX11" fmla="*/ 1043542 w 1835340"/>
                <a:gd name="connsiteY11" fmla="*/ 968099 h 1249027"/>
                <a:gd name="connsiteX12" fmla="*/ 1040134 w 1835340"/>
                <a:gd name="connsiteY12" fmla="*/ 969257 h 1249027"/>
                <a:gd name="connsiteX13" fmla="*/ 1038920 w 1835340"/>
                <a:gd name="connsiteY13" fmla="*/ 972209 h 1249027"/>
                <a:gd name="connsiteX14" fmla="*/ 833007 w 1835340"/>
                <a:gd name="connsiteY14" fmla="*/ 1225162 h 1249027"/>
                <a:gd name="connsiteX15" fmla="*/ 832381 w 1835340"/>
                <a:gd name="connsiteY15" fmla="*/ 1224328 h 1249027"/>
                <a:gd name="connsiteX16" fmla="*/ 822777 w 1835340"/>
                <a:gd name="connsiteY16" fmla="*/ 1231633 h 1249027"/>
                <a:gd name="connsiteX17" fmla="*/ 801439 w 1835340"/>
                <a:gd name="connsiteY17" fmla="*/ 1241935 h 1249027"/>
                <a:gd name="connsiteX18" fmla="*/ 651490 w 1835340"/>
                <a:gd name="connsiteY18" fmla="*/ 1172035 h 1249027"/>
                <a:gd name="connsiteX19" fmla="*/ 681730 w 1835340"/>
                <a:gd name="connsiteY19" fmla="*/ 1046295 h 1249027"/>
                <a:gd name="connsiteX20" fmla="*/ 692737 w 1835340"/>
                <a:gd name="connsiteY20" fmla="*/ 1037923 h 1249027"/>
                <a:gd name="connsiteX21" fmla="*/ 692523 w 1835340"/>
                <a:gd name="connsiteY21" fmla="*/ 1037636 h 1249027"/>
                <a:gd name="connsiteX22" fmla="*/ 853848 w 1835340"/>
                <a:gd name="connsiteY22" fmla="*/ 798172 h 1249027"/>
                <a:gd name="connsiteX23" fmla="*/ 858159 w 1835340"/>
                <a:gd name="connsiteY23" fmla="*/ 777103 h 1249027"/>
                <a:gd name="connsiteX24" fmla="*/ 829673 w 1835340"/>
                <a:gd name="connsiteY24" fmla="*/ 771815 h 1249027"/>
                <a:gd name="connsiteX25" fmla="*/ 373140 w 1835340"/>
                <a:gd name="connsiteY25" fmla="*/ 965296 h 1249027"/>
                <a:gd name="connsiteX26" fmla="*/ 352350 w 1835340"/>
                <a:gd name="connsiteY26" fmla="*/ 996848 h 1249027"/>
                <a:gd name="connsiteX27" fmla="*/ 349676 w 1835340"/>
                <a:gd name="connsiteY27" fmla="*/ 1002610 h 1249027"/>
                <a:gd name="connsiteX28" fmla="*/ 337654 w 1835340"/>
                <a:gd name="connsiteY28" fmla="*/ 1019110 h 1249027"/>
                <a:gd name="connsiteX29" fmla="*/ 197584 w 1835340"/>
                <a:gd name="connsiteY29" fmla="*/ 1029423 h 1249027"/>
                <a:gd name="connsiteX30" fmla="*/ 179516 w 1835340"/>
                <a:gd name="connsiteY30" fmla="*/ 905603 h 1249027"/>
                <a:gd name="connsiteX31" fmla="*/ 183781 w 1835340"/>
                <a:gd name="connsiteY31" fmla="*/ 899748 h 1249027"/>
                <a:gd name="connsiteX32" fmla="*/ 183699 w 1835340"/>
                <a:gd name="connsiteY32" fmla="*/ 899699 h 1249027"/>
                <a:gd name="connsiteX33" fmla="*/ 215544 w 1835340"/>
                <a:gd name="connsiteY33" fmla="*/ 851369 h 1249027"/>
                <a:gd name="connsiteX34" fmla="*/ 250912 w 1835340"/>
                <a:gd name="connsiteY34" fmla="*/ 806526 h 1249027"/>
                <a:gd name="connsiteX35" fmla="*/ 483530 w 1835340"/>
                <a:gd name="connsiteY35" fmla="*/ 632443 h 1249027"/>
                <a:gd name="connsiteX36" fmla="*/ 520254 w 1835340"/>
                <a:gd name="connsiteY36" fmla="*/ 618142 h 1249027"/>
                <a:gd name="connsiteX37" fmla="*/ 479910 w 1835340"/>
                <a:gd name="connsiteY37" fmla="*/ 625021 h 1249027"/>
                <a:gd name="connsiteX38" fmla="*/ 187389 w 1835340"/>
                <a:gd name="connsiteY38" fmla="*/ 781950 h 1249027"/>
                <a:gd name="connsiteX39" fmla="*/ 186825 w 1835340"/>
                <a:gd name="connsiteY39" fmla="*/ 781376 h 1249027"/>
                <a:gd name="connsiteX40" fmla="*/ 176216 w 1835340"/>
                <a:gd name="connsiteY40" fmla="*/ 792896 h 1249027"/>
                <a:gd name="connsiteX41" fmla="*/ 41106 w 1835340"/>
                <a:gd name="connsiteY41" fmla="*/ 800075 h 1249027"/>
                <a:gd name="connsiteX42" fmla="*/ 22668 w 1835340"/>
                <a:gd name="connsiteY42" fmla="*/ 649291 h 1249027"/>
                <a:gd name="connsiteX43" fmla="*/ 37645 w 1835340"/>
                <a:gd name="connsiteY43" fmla="*/ 633028 h 1249027"/>
                <a:gd name="connsiteX44" fmla="*/ 41717 w 1835340"/>
                <a:gd name="connsiteY44" fmla="*/ 630046 h 1249027"/>
                <a:gd name="connsiteX45" fmla="*/ 89516 w 1835340"/>
                <a:gd name="connsiteY45" fmla="*/ 586865 h 1249027"/>
                <a:gd name="connsiteX46" fmla="*/ 501285 w 1835340"/>
                <a:gd name="connsiteY46" fmla="*/ 408039 h 1249027"/>
                <a:gd name="connsiteX47" fmla="*/ 529045 w 1835340"/>
                <a:gd name="connsiteY47" fmla="*/ 405808 h 1249027"/>
                <a:gd name="connsiteX48" fmla="*/ 509439 w 1835340"/>
                <a:gd name="connsiteY48" fmla="*/ 404129 h 1249027"/>
                <a:gd name="connsiteX49" fmla="*/ 227499 w 1835340"/>
                <a:gd name="connsiteY49" fmla="*/ 459332 h 1249027"/>
                <a:gd name="connsiteX50" fmla="*/ 187316 w 1835340"/>
                <a:gd name="connsiteY50" fmla="*/ 480101 h 1249027"/>
                <a:gd name="connsiteX51" fmla="*/ 178969 w 1835340"/>
                <a:gd name="connsiteY51" fmla="*/ 485964 h 1249027"/>
                <a:gd name="connsiteX52" fmla="*/ 69629 w 1835340"/>
                <a:gd name="connsiteY52" fmla="*/ 477401 h 1249027"/>
                <a:gd name="connsiteX53" fmla="*/ 47943 w 1835340"/>
                <a:gd name="connsiteY53" fmla="*/ 339762 h 1249027"/>
                <a:gd name="connsiteX54" fmla="*/ 76932 w 1835340"/>
                <a:gd name="connsiteY54" fmla="*/ 314469 h 1249027"/>
                <a:gd name="connsiteX55" fmla="*/ 81849 w 1835340"/>
                <a:gd name="connsiteY55" fmla="*/ 312325 h 1249027"/>
                <a:gd name="connsiteX56" fmla="*/ 144617 w 1835340"/>
                <a:gd name="connsiteY56" fmla="*/ 279884 h 1249027"/>
                <a:gd name="connsiteX57" fmla="*/ 565720 w 1835340"/>
                <a:gd name="connsiteY57" fmla="*/ 210253 h 1249027"/>
                <a:gd name="connsiteX58" fmla="*/ 586576 w 1835340"/>
                <a:gd name="connsiteY58" fmla="*/ 213384 h 1249027"/>
                <a:gd name="connsiteX59" fmla="*/ 590599 w 1835340"/>
                <a:gd name="connsiteY59" fmla="*/ 211265 h 1249027"/>
                <a:gd name="connsiteX60" fmla="*/ 572053 w 1835340"/>
                <a:gd name="connsiteY60" fmla="*/ 204507 h 1249027"/>
                <a:gd name="connsiteX61" fmla="*/ 491821 w 1835340"/>
                <a:gd name="connsiteY61" fmla="*/ 183993 h 1249027"/>
                <a:gd name="connsiteX62" fmla="*/ 455210 w 1835340"/>
                <a:gd name="connsiteY62" fmla="*/ 178517 h 1249027"/>
                <a:gd name="connsiteX63" fmla="*/ 450861 w 1835340"/>
                <a:gd name="connsiteY63" fmla="*/ 178414 h 1249027"/>
                <a:gd name="connsiteX64" fmla="*/ 416158 w 1835340"/>
                <a:gd name="connsiteY64" fmla="*/ 167164 h 1249027"/>
                <a:gd name="connsiteX65" fmla="*/ 378691 w 1835340"/>
                <a:gd name="connsiteY65" fmla="*/ 44957 h 1249027"/>
                <a:gd name="connsiteX66" fmla="*/ 395096 w 1835340"/>
                <a:gd name="connsiteY66" fmla="*/ 23876 h 1249027"/>
                <a:gd name="connsiteX67" fmla="*/ 467461 w 1835340"/>
                <a:gd name="connsiteY67" fmla="*/ 652 h 1249027"/>
                <a:gd name="connsiteX0" fmla="*/ 467461 w 2140243"/>
                <a:gd name="connsiteY0" fmla="*/ 652 h 1249027"/>
                <a:gd name="connsiteX1" fmla="*/ 474924 w 2140243"/>
                <a:gd name="connsiteY1" fmla="*/ 2281 h 1249027"/>
                <a:gd name="connsiteX2" fmla="*/ 524325 w 2140243"/>
                <a:gd name="connsiteY2" fmla="*/ 9671 h 1249027"/>
                <a:gd name="connsiteX3" fmla="*/ 858349 w 2140243"/>
                <a:gd name="connsiteY3" fmla="*/ 156148 h 1249027"/>
                <a:gd name="connsiteX4" fmla="*/ 892671 w 2140243"/>
                <a:gd name="connsiteY4" fmla="*/ 183594 h 1249027"/>
                <a:gd name="connsiteX5" fmla="*/ 923381 w 2140243"/>
                <a:gd name="connsiteY5" fmla="*/ 189280 h 1249027"/>
                <a:gd name="connsiteX6" fmla="*/ 1048397 w 2140243"/>
                <a:gd name="connsiteY6" fmla="*/ 228816 h 1249027"/>
                <a:gd name="connsiteX7" fmla="*/ 1291553 w 2140243"/>
                <a:gd name="connsiteY7" fmla="*/ 413536 h 1249027"/>
                <a:gd name="connsiteX8" fmla="*/ 1835340 w 2140243"/>
                <a:gd name="connsiteY8" fmla="*/ 277051 h 1249027"/>
                <a:gd name="connsiteX9" fmla="*/ 2140243 w 2140243"/>
                <a:gd name="connsiteY9" fmla="*/ 541193 h 1249027"/>
                <a:gd name="connsiteX10" fmla="*/ 1832791 w 2140243"/>
                <a:gd name="connsiteY10" fmla="*/ 808909 h 1249027"/>
                <a:gd name="connsiteX11" fmla="*/ 1283348 w 2140243"/>
                <a:gd name="connsiteY11" fmla="*/ 836674 h 1249027"/>
                <a:gd name="connsiteX12" fmla="*/ 1043542 w 2140243"/>
                <a:gd name="connsiteY12" fmla="*/ 968099 h 1249027"/>
                <a:gd name="connsiteX13" fmla="*/ 1040134 w 2140243"/>
                <a:gd name="connsiteY13" fmla="*/ 969257 h 1249027"/>
                <a:gd name="connsiteX14" fmla="*/ 1038920 w 2140243"/>
                <a:gd name="connsiteY14" fmla="*/ 972209 h 1249027"/>
                <a:gd name="connsiteX15" fmla="*/ 833007 w 2140243"/>
                <a:gd name="connsiteY15" fmla="*/ 1225162 h 1249027"/>
                <a:gd name="connsiteX16" fmla="*/ 832381 w 2140243"/>
                <a:gd name="connsiteY16" fmla="*/ 1224328 h 1249027"/>
                <a:gd name="connsiteX17" fmla="*/ 822777 w 2140243"/>
                <a:gd name="connsiteY17" fmla="*/ 1231633 h 1249027"/>
                <a:gd name="connsiteX18" fmla="*/ 801439 w 2140243"/>
                <a:gd name="connsiteY18" fmla="*/ 1241935 h 1249027"/>
                <a:gd name="connsiteX19" fmla="*/ 651490 w 2140243"/>
                <a:gd name="connsiteY19" fmla="*/ 1172035 h 1249027"/>
                <a:gd name="connsiteX20" fmla="*/ 681730 w 2140243"/>
                <a:gd name="connsiteY20" fmla="*/ 1046295 h 1249027"/>
                <a:gd name="connsiteX21" fmla="*/ 692737 w 2140243"/>
                <a:gd name="connsiteY21" fmla="*/ 1037923 h 1249027"/>
                <a:gd name="connsiteX22" fmla="*/ 692523 w 2140243"/>
                <a:gd name="connsiteY22" fmla="*/ 1037636 h 1249027"/>
                <a:gd name="connsiteX23" fmla="*/ 853848 w 2140243"/>
                <a:gd name="connsiteY23" fmla="*/ 798172 h 1249027"/>
                <a:gd name="connsiteX24" fmla="*/ 858159 w 2140243"/>
                <a:gd name="connsiteY24" fmla="*/ 777103 h 1249027"/>
                <a:gd name="connsiteX25" fmla="*/ 829673 w 2140243"/>
                <a:gd name="connsiteY25" fmla="*/ 771815 h 1249027"/>
                <a:gd name="connsiteX26" fmla="*/ 373140 w 2140243"/>
                <a:gd name="connsiteY26" fmla="*/ 965296 h 1249027"/>
                <a:gd name="connsiteX27" fmla="*/ 352350 w 2140243"/>
                <a:gd name="connsiteY27" fmla="*/ 996848 h 1249027"/>
                <a:gd name="connsiteX28" fmla="*/ 349676 w 2140243"/>
                <a:gd name="connsiteY28" fmla="*/ 1002610 h 1249027"/>
                <a:gd name="connsiteX29" fmla="*/ 337654 w 2140243"/>
                <a:gd name="connsiteY29" fmla="*/ 1019110 h 1249027"/>
                <a:gd name="connsiteX30" fmla="*/ 197584 w 2140243"/>
                <a:gd name="connsiteY30" fmla="*/ 1029423 h 1249027"/>
                <a:gd name="connsiteX31" fmla="*/ 179516 w 2140243"/>
                <a:gd name="connsiteY31" fmla="*/ 905603 h 1249027"/>
                <a:gd name="connsiteX32" fmla="*/ 183781 w 2140243"/>
                <a:gd name="connsiteY32" fmla="*/ 899748 h 1249027"/>
                <a:gd name="connsiteX33" fmla="*/ 183699 w 2140243"/>
                <a:gd name="connsiteY33" fmla="*/ 899699 h 1249027"/>
                <a:gd name="connsiteX34" fmla="*/ 215544 w 2140243"/>
                <a:gd name="connsiteY34" fmla="*/ 851369 h 1249027"/>
                <a:gd name="connsiteX35" fmla="*/ 250912 w 2140243"/>
                <a:gd name="connsiteY35" fmla="*/ 806526 h 1249027"/>
                <a:gd name="connsiteX36" fmla="*/ 483530 w 2140243"/>
                <a:gd name="connsiteY36" fmla="*/ 632443 h 1249027"/>
                <a:gd name="connsiteX37" fmla="*/ 520254 w 2140243"/>
                <a:gd name="connsiteY37" fmla="*/ 618142 h 1249027"/>
                <a:gd name="connsiteX38" fmla="*/ 479910 w 2140243"/>
                <a:gd name="connsiteY38" fmla="*/ 625021 h 1249027"/>
                <a:gd name="connsiteX39" fmla="*/ 187389 w 2140243"/>
                <a:gd name="connsiteY39" fmla="*/ 781950 h 1249027"/>
                <a:gd name="connsiteX40" fmla="*/ 186825 w 2140243"/>
                <a:gd name="connsiteY40" fmla="*/ 781376 h 1249027"/>
                <a:gd name="connsiteX41" fmla="*/ 176216 w 2140243"/>
                <a:gd name="connsiteY41" fmla="*/ 792896 h 1249027"/>
                <a:gd name="connsiteX42" fmla="*/ 41106 w 2140243"/>
                <a:gd name="connsiteY42" fmla="*/ 800075 h 1249027"/>
                <a:gd name="connsiteX43" fmla="*/ 22668 w 2140243"/>
                <a:gd name="connsiteY43" fmla="*/ 649291 h 1249027"/>
                <a:gd name="connsiteX44" fmla="*/ 37645 w 2140243"/>
                <a:gd name="connsiteY44" fmla="*/ 633028 h 1249027"/>
                <a:gd name="connsiteX45" fmla="*/ 41717 w 2140243"/>
                <a:gd name="connsiteY45" fmla="*/ 630046 h 1249027"/>
                <a:gd name="connsiteX46" fmla="*/ 89516 w 2140243"/>
                <a:gd name="connsiteY46" fmla="*/ 586865 h 1249027"/>
                <a:gd name="connsiteX47" fmla="*/ 501285 w 2140243"/>
                <a:gd name="connsiteY47" fmla="*/ 408039 h 1249027"/>
                <a:gd name="connsiteX48" fmla="*/ 529045 w 2140243"/>
                <a:gd name="connsiteY48" fmla="*/ 405808 h 1249027"/>
                <a:gd name="connsiteX49" fmla="*/ 509439 w 2140243"/>
                <a:gd name="connsiteY49" fmla="*/ 404129 h 1249027"/>
                <a:gd name="connsiteX50" fmla="*/ 227499 w 2140243"/>
                <a:gd name="connsiteY50" fmla="*/ 459332 h 1249027"/>
                <a:gd name="connsiteX51" fmla="*/ 187316 w 2140243"/>
                <a:gd name="connsiteY51" fmla="*/ 480101 h 1249027"/>
                <a:gd name="connsiteX52" fmla="*/ 178969 w 2140243"/>
                <a:gd name="connsiteY52" fmla="*/ 485964 h 1249027"/>
                <a:gd name="connsiteX53" fmla="*/ 69629 w 2140243"/>
                <a:gd name="connsiteY53" fmla="*/ 477401 h 1249027"/>
                <a:gd name="connsiteX54" fmla="*/ 47943 w 2140243"/>
                <a:gd name="connsiteY54" fmla="*/ 339762 h 1249027"/>
                <a:gd name="connsiteX55" fmla="*/ 76932 w 2140243"/>
                <a:gd name="connsiteY55" fmla="*/ 314469 h 1249027"/>
                <a:gd name="connsiteX56" fmla="*/ 81849 w 2140243"/>
                <a:gd name="connsiteY56" fmla="*/ 312325 h 1249027"/>
                <a:gd name="connsiteX57" fmla="*/ 144617 w 2140243"/>
                <a:gd name="connsiteY57" fmla="*/ 279884 h 1249027"/>
                <a:gd name="connsiteX58" fmla="*/ 565720 w 2140243"/>
                <a:gd name="connsiteY58" fmla="*/ 210253 h 1249027"/>
                <a:gd name="connsiteX59" fmla="*/ 586576 w 2140243"/>
                <a:gd name="connsiteY59" fmla="*/ 213384 h 1249027"/>
                <a:gd name="connsiteX60" fmla="*/ 590599 w 2140243"/>
                <a:gd name="connsiteY60" fmla="*/ 211265 h 1249027"/>
                <a:gd name="connsiteX61" fmla="*/ 572053 w 2140243"/>
                <a:gd name="connsiteY61" fmla="*/ 204507 h 1249027"/>
                <a:gd name="connsiteX62" fmla="*/ 491821 w 2140243"/>
                <a:gd name="connsiteY62" fmla="*/ 183993 h 1249027"/>
                <a:gd name="connsiteX63" fmla="*/ 455210 w 2140243"/>
                <a:gd name="connsiteY63" fmla="*/ 178517 h 1249027"/>
                <a:gd name="connsiteX64" fmla="*/ 450861 w 2140243"/>
                <a:gd name="connsiteY64" fmla="*/ 178414 h 1249027"/>
                <a:gd name="connsiteX65" fmla="*/ 416158 w 2140243"/>
                <a:gd name="connsiteY65" fmla="*/ 167164 h 1249027"/>
                <a:gd name="connsiteX66" fmla="*/ 378691 w 2140243"/>
                <a:gd name="connsiteY66" fmla="*/ 44957 h 1249027"/>
                <a:gd name="connsiteX67" fmla="*/ 395096 w 2140243"/>
                <a:gd name="connsiteY67" fmla="*/ 23876 h 1249027"/>
                <a:gd name="connsiteX68" fmla="*/ 467461 w 2140243"/>
                <a:gd name="connsiteY68" fmla="*/ 652 h 1249027"/>
                <a:gd name="connsiteX0" fmla="*/ 2140243 w 2231683"/>
                <a:gd name="connsiteY0" fmla="*/ 541193 h 1249027"/>
                <a:gd name="connsiteX1" fmla="*/ 1832791 w 2231683"/>
                <a:gd name="connsiteY1" fmla="*/ 808909 h 1249027"/>
                <a:gd name="connsiteX2" fmla="*/ 1283348 w 2231683"/>
                <a:gd name="connsiteY2" fmla="*/ 836674 h 1249027"/>
                <a:gd name="connsiteX3" fmla="*/ 1043542 w 2231683"/>
                <a:gd name="connsiteY3" fmla="*/ 968099 h 1249027"/>
                <a:gd name="connsiteX4" fmla="*/ 1040134 w 2231683"/>
                <a:gd name="connsiteY4" fmla="*/ 969257 h 1249027"/>
                <a:gd name="connsiteX5" fmla="*/ 1038920 w 2231683"/>
                <a:gd name="connsiteY5" fmla="*/ 972209 h 1249027"/>
                <a:gd name="connsiteX6" fmla="*/ 833007 w 2231683"/>
                <a:gd name="connsiteY6" fmla="*/ 1225162 h 1249027"/>
                <a:gd name="connsiteX7" fmla="*/ 832381 w 2231683"/>
                <a:gd name="connsiteY7" fmla="*/ 1224328 h 1249027"/>
                <a:gd name="connsiteX8" fmla="*/ 822777 w 2231683"/>
                <a:gd name="connsiteY8" fmla="*/ 1231633 h 1249027"/>
                <a:gd name="connsiteX9" fmla="*/ 801439 w 2231683"/>
                <a:gd name="connsiteY9" fmla="*/ 1241935 h 1249027"/>
                <a:gd name="connsiteX10" fmla="*/ 651490 w 2231683"/>
                <a:gd name="connsiteY10" fmla="*/ 1172035 h 1249027"/>
                <a:gd name="connsiteX11" fmla="*/ 681730 w 2231683"/>
                <a:gd name="connsiteY11" fmla="*/ 1046295 h 1249027"/>
                <a:gd name="connsiteX12" fmla="*/ 692737 w 2231683"/>
                <a:gd name="connsiteY12" fmla="*/ 1037923 h 1249027"/>
                <a:gd name="connsiteX13" fmla="*/ 692523 w 2231683"/>
                <a:gd name="connsiteY13" fmla="*/ 1037636 h 1249027"/>
                <a:gd name="connsiteX14" fmla="*/ 853848 w 2231683"/>
                <a:gd name="connsiteY14" fmla="*/ 798172 h 1249027"/>
                <a:gd name="connsiteX15" fmla="*/ 858159 w 2231683"/>
                <a:gd name="connsiteY15" fmla="*/ 777103 h 1249027"/>
                <a:gd name="connsiteX16" fmla="*/ 829673 w 2231683"/>
                <a:gd name="connsiteY16" fmla="*/ 771815 h 1249027"/>
                <a:gd name="connsiteX17" fmla="*/ 373140 w 2231683"/>
                <a:gd name="connsiteY17" fmla="*/ 965296 h 1249027"/>
                <a:gd name="connsiteX18" fmla="*/ 352350 w 2231683"/>
                <a:gd name="connsiteY18" fmla="*/ 996848 h 1249027"/>
                <a:gd name="connsiteX19" fmla="*/ 349676 w 2231683"/>
                <a:gd name="connsiteY19" fmla="*/ 1002610 h 1249027"/>
                <a:gd name="connsiteX20" fmla="*/ 337654 w 2231683"/>
                <a:gd name="connsiteY20" fmla="*/ 1019110 h 1249027"/>
                <a:gd name="connsiteX21" fmla="*/ 197584 w 2231683"/>
                <a:gd name="connsiteY21" fmla="*/ 1029423 h 1249027"/>
                <a:gd name="connsiteX22" fmla="*/ 179516 w 2231683"/>
                <a:gd name="connsiteY22" fmla="*/ 905603 h 1249027"/>
                <a:gd name="connsiteX23" fmla="*/ 183781 w 2231683"/>
                <a:gd name="connsiteY23" fmla="*/ 899748 h 1249027"/>
                <a:gd name="connsiteX24" fmla="*/ 183699 w 2231683"/>
                <a:gd name="connsiteY24" fmla="*/ 899699 h 1249027"/>
                <a:gd name="connsiteX25" fmla="*/ 215544 w 2231683"/>
                <a:gd name="connsiteY25" fmla="*/ 851369 h 1249027"/>
                <a:gd name="connsiteX26" fmla="*/ 250912 w 2231683"/>
                <a:gd name="connsiteY26" fmla="*/ 806526 h 1249027"/>
                <a:gd name="connsiteX27" fmla="*/ 483530 w 2231683"/>
                <a:gd name="connsiteY27" fmla="*/ 632443 h 1249027"/>
                <a:gd name="connsiteX28" fmla="*/ 520254 w 2231683"/>
                <a:gd name="connsiteY28" fmla="*/ 618142 h 1249027"/>
                <a:gd name="connsiteX29" fmla="*/ 479910 w 2231683"/>
                <a:gd name="connsiteY29" fmla="*/ 625021 h 1249027"/>
                <a:gd name="connsiteX30" fmla="*/ 187389 w 2231683"/>
                <a:gd name="connsiteY30" fmla="*/ 781950 h 1249027"/>
                <a:gd name="connsiteX31" fmla="*/ 186825 w 2231683"/>
                <a:gd name="connsiteY31" fmla="*/ 781376 h 1249027"/>
                <a:gd name="connsiteX32" fmla="*/ 176216 w 2231683"/>
                <a:gd name="connsiteY32" fmla="*/ 792896 h 1249027"/>
                <a:gd name="connsiteX33" fmla="*/ 41106 w 2231683"/>
                <a:gd name="connsiteY33" fmla="*/ 800075 h 1249027"/>
                <a:gd name="connsiteX34" fmla="*/ 22668 w 2231683"/>
                <a:gd name="connsiteY34" fmla="*/ 649291 h 1249027"/>
                <a:gd name="connsiteX35" fmla="*/ 37645 w 2231683"/>
                <a:gd name="connsiteY35" fmla="*/ 633028 h 1249027"/>
                <a:gd name="connsiteX36" fmla="*/ 41717 w 2231683"/>
                <a:gd name="connsiteY36" fmla="*/ 630046 h 1249027"/>
                <a:gd name="connsiteX37" fmla="*/ 89516 w 2231683"/>
                <a:gd name="connsiteY37" fmla="*/ 586865 h 1249027"/>
                <a:gd name="connsiteX38" fmla="*/ 501285 w 2231683"/>
                <a:gd name="connsiteY38" fmla="*/ 408039 h 1249027"/>
                <a:gd name="connsiteX39" fmla="*/ 529045 w 2231683"/>
                <a:gd name="connsiteY39" fmla="*/ 405808 h 1249027"/>
                <a:gd name="connsiteX40" fmla="*/ 509439 w 2231683"/>
                <a:gd name="connsiteY40" fmla="*/ 404129 h 1249027"/>
                <a:gd name="connsiteX41" fmla="*/ 227499 w 2231683"/>
                <a:gd name="connsiteY41" fmla="*/ 459332 h 1249027"/>
                <a:gd name="connsiteX42" fmla="*/ 187316 w 2231683"/>
                <a:gd name="connsiteY42" fmla="*/ 480101 h 1249027"/>
                <a:gd name="connsiteX43" fmla="*/ 178969 w 2231683"/>
                <a:gd name="connsiteY43" fmla="*/ 485964 h 1249027"/>
                <a:gd name="connsiteX44" fmla="*/ 69629 w 2231683"/>
                <a:gd name="connsiteY44" fmla="*/ 477401 h 1249027"/>
                <a:gd name="connsiteX45" fmla="*/ 47943 w 2231683"/>
                <a:gd name="connsiteY45" fmla="*/ 339762 h 1249027"/>
                <a:gd name="connsiteX46" fmla="*/ 76932 w 2231683"/>
                <a:gd name="connsiteY46" fmla="*/ 314469 h 1249027"/>
                <a:gd name="connsiteX47" fmla="*/ 81849 w 2231683"/>
                <a:gd name="connsiteY47" fmla="*/ 312325 h 1249027"/>
                <a:gd name="connsiteX48" fmla="*/ 144617 w 2231683"/>
                <a:gd name="connsiteY48" fmla="*/ 279884 h 1249027"/>
                <a:gd name="connsiteX49" fmla="*/ 565720 w 2231683"/>
                <a:gd name="connsiteY49" fmla="*/ 210253 h 1249027"/>
                <a:gd name="connsiteX50" fmla="*/ 586576 w 2231683"/>
                <a:gd name="connsiteY50" fmla="*/ 213384 h 1249027"/>
                <a:gd name="connsiteX51" fmla="*/ 590599 w 2231683"/>
                <a:gd name="connsiteY51" fmla="*/ 211265 h 1249027"/>
                <a:gd name="connsiteX52" fmla="*/ 572053 w 2231683"/>
                <a:gd name="connsiteY52" fmla="*/ 204507 h 1249027"/>
                <a:gd name="connsiteX53" fmla="*/ 491821 w 2231683"/>
                <a:gd name="connsiteY53" fmla="*/ 183993 h 1249027"/>
                <a:gd name="connsiteX54" fmla="*/ 455210 w 2231683"/>
                <a:gd name="connsiteY54" fmla="*/ 178517 h 1249027"/>
                <a:gd name="connsiteX55" fmla="*/ 450861 w 2231683"/>
                <a:gd name="connsiteY55" fmla="*/ 178414 h 1249027"/>
                <a:gd name="connsiteX56" fmla="*/ 416158 w 2231683"/>
                <a:gd name="connsiteY56" fmla="*/ 167164 h 1249027"/>
                <a:gd name="connsiteX57" fmla="*/ 378691 w 2231683"/>
                <a:gd name="connsiteY57" fmla="*/ 44957 h 1249027"/>
                <a:gd name="connsiteX58" fmla="*/ 395096 w 2231683"/>
                <a:gd name="connsiteY58" fmla="*/ 23876 h 1249027"/>
                <a:gd name="connsiteX59" fmla="*/ 467461 w 2231683"/>
                <a:gd name="connsiteY59" fmla="*/ 652 h 1249027"/>
                <a:gd name="connsiteX60" fmla="*/ 474924 w 2231683"/>
                <a:gd name="connsiteY60" fmla="*/ 2281 h 1249027"/>
                <a:gd name="connsiteX61" fmla="*/ 524325 w 2231683"/>
                <a:gd name="connsiteY61" fmla="*/ 9671 h 1249027"/>
                <a:gd name="connsiteX62" fmla="*/ 858349 w 2231683"/>
                <a:gd name="connsiteY62" fmla="*/ 156148 h 1249027"/>
                <a:gd name="connsiteX63" fmla="*/ 892671 w 2231683"/>
                <a:gd name="connsiteY63" fmla="*/ 183594 h 1249027"/>
                <a:gd name="connsiteX64" fmla="*/ 923381 w 2231683"/>
                <a:gd name="connsiteY64" fmla="*/ 189280 h 1249027"/>
                <a:gd name="connsiteX65" fmla="*/ 1048397 w 2231683"/>
                <a:gd name="connsiteY65" fmla="*/ 228816 h 1249027"/>
                <a:gd name="connsiteX66" fmla="*/ 1291553 w 2231683"/>
                <a:gd name="connsiteY66" fmla="*/ 413536 h 1249027"/>
                <a:gd name="connsiteX67" fmla="*/ 1835340 w 2231683"/>
                <a:gd name="connsiteY67" fmla="*/ 277051 h 1249027"/>
                <a:gd name="connsiteX68" fmla="*/ 2231683 w 2231683"/>
                <a:gd name="connsiteY68" fmla="*/ 632633 h 1249027"/>
                <a:gd name="connsiteX0" fmla="*/ 2140243 w 2140243"/>
                <a:gd name="connsiteY0" fmla="*/ 541193 h 1249027"/>
                <a:gd name="connsiteX1" fmla="*/ 1832791 w 2140243"/>
                <a:gd name="connsiteY1" fmla="*/ 808909 h 1249027"/>
                <a:gd name="connsiteX2" fmla="*/ 1283348 w 2140243"/>
                <a:gd name="connsiteY2" fmla="*/ 836674 h 1249027"/>
                <a:gd name="connsiteX3" fmla="*/ 1043542 w 2140243"/>
                <a:gd name="connsiteY3" fmla="*/ 968099 h 1249027"/>
                <a:gd name="connsiteX4" fmla="*/ 1040134 w 2140243"/>
                <a:gd name="connsiteY4" fmla="*/ 969257 h 1249027"/>
                <a:gd name="connsiteX5" fmla="*/ 1038920 w 2140243"/>
                <a:gd name="connsiteY5" fmla="*/ 972209 h 1249027"/>
                <a:gd name="connsiteX6" fmla="*/ 833007 w 2140243"/>
                <a:gd name="connsiteY6" fmla="*/ 1225162 h 1249027"/>
                <a:gd name="connsiteX7" fmla="*/ 832381 w 2140243"/>
                <a:gd name="connsiteY7" fmla="*/ 1224328 h 1249027"/>
                <a:gd name="connsiteX8" fmla="*/ 822777 w 2140243"/>
                <a:gd name="connsiteY8" fmla="*/ 1231633 h 1249027"/>
                <a:gd name="connsiteX9" fmla="*/ 801439 w 2140243"/>
                <a:gd name="connsiteY9" fmla="*/ 1241935 h 1249027"/>
                <a:gd name="connsiteX10" fmla="*/ 651490 w 2140243"/>
                <a:gd name="connsiteY10" fmla="*/ 1172035 h 1249027"/>
                <a:gd name="connsiteX11" fmla="*/ 681730 w 2140243"/>
                <a:gd name="connsiteY11" fmla="*/ 1046295 h 1249027"/>
                <a:gd name="connsiteX12" fmla="*/ 692737 w 2140243"/>
                <a:gd name="connsiteY12" fmla="*/ 1037923 h 1249027"/>
                <a:gd name="connsiteX13" fmla="*/ 692523 w 2140243"/>
                <a:gd name="connsiteY13" fmla="*/ 1037636 h 1249027"/>
                <a:gd name="connsiteX14" fmla="*/ 853848 w 2140243"/>
                <a:gd name="connsiteY14" fmla="*/ 798172 h 1249027"/>
                <a:gd name="connsiteX15" fmla="*/ 858159 w 2140243"/>
                <a:gd name="connsiteY15" fmla="*/ 777103 h 1249027"/>
                <a:gd name="connsiteX16" fmla="*/ 829673 w 2140243"/>
                <a:gd name="connsiteY16" fmla="*/ 771815 h 1249027"/>
                <a:gd name="connsiteX17" fmla="*/ 373140 w 2140243"/>
                <a:gd name="connsiteY17" fmla="*/ 965296 h 1249027"/>
                <a:gd name="connsiteX18" fmla="*/ 352350 w 2140243"/>
                <a:gd name="connsiteY18" fmla="*/ 996848 h 1249027"/>
                <a:gd name="connsiteX19" fmla="*/ 349676 w 2140243"/>
                <a:gd name="connsiteY19" fmla="*/ 1002610 h 1249027"/>
                <a:gd name="connsiteX20" fmla="*/ 337654 w 2140243"/>
                <a:gd name="connsiteY20" fmla="*/ 1019110 h 1249027"/>
                <a:gd name="connsiteX21" fmla="*/ 197584 w 2140243"/>
                <a:gd name="connsiteY21" fmla="*/ 1029423 h 1249027"/>
                <a:gd name="connsiteX22" fmla="*/ 179516 w 2140243"/>
                <a:gd name="connsiteY22" fmla="*/ 905603 h 1249027"/>
                <a:gd name="connsiteX23" fmla="*/ 183781 w 2140243"/>
                <a:gd name="connsiteY23" fmla="*/ 899748 h 1249027"/>
                <a:gd name="connsiteX24" fmla="*/ 183699 w 2140243"/>
                <a:gd name="connsiteY24" fmla="*/ 899699 h 1249027"/>
                <a:gd name="connsiteX25" fmla="*/ 215544 w 2140243"/>
                <a:gd name="connsiteY25" fmla="*/ 851369 h 1249027"/>
                <a:gd name="connsiteX26" fmla="*/ 250912 w 2140243"/>
                <a:gd name="connsiteY26" fmla="*/ 806526 h 1249027"/>
                <a:gd name="connsiteX27" fmla="*/ 483530 w 2140243"/>
                <a:gd name="connsiteY27" fmla="*/ 632443 h 1249027"/>
                <a:gd name="connsiteX28" fmla="*/ 520254 w 2140243"/>
                <a:gd name="connsiteY28" fmla="*/ 618142 h 1249027"/>
                <a:gd name="connsiteX29" fmla="*/ 479910 w 2140243"/>
                <a:gd name="connsiteY29" fmla="*/ 625021 h 1249027"/>
                <a:gd name="connsiteX30" fmla="*/ 187389 w 2140243"/>
                <a:gd name="connsiteY30" fmla="*/ 781950 h 1249027"/>
                <a:gd name="connsiteX31" fmla="*/ 186825 w 2140243"/>
                <a:gd name="connsiteY31" fmla="*/ 781376 h 1249027"/>
                <a:gd name="connsiteX32" fmla="*/ 176216 w 2140243"/>
                <a:gd name="connsiteY32" fmla="*/ 792896 h 1249027"/>
                <a:gd name="connsiteX33" fmla="*/ 41106 w 2140243"/>
                <a:gd name="connsiteY33" fmla="*/ 800075 h 1249027"/>
                <a:gd name="connsiteX34" fmla="*/ 22668 w 2140243"/>
                <a:gd name="connsiteY34" fmla="*/ 649291 h 1249027"/>
                <a:gd name="connsiteX35" fmla="*/ 37645 w 2140243"/>
                <a:gd name="connsiteY35" fmla="*/ 633028 h 1249027"/>
                <a:gd name="connsiteX36" fmla="*/ 41717 w 2140243"/>
                <a:gd name="connsiteY36" fmla="*/ 630046 h 1249027"/>
                <a:gd name="connsiteX37" fmla="*/ 89516 w 2140243"/>
                <a:gd name="connsiteY37" fmla="*/ 586865 h 1249027"/>
                <a:gd name="connsiteX38" fmla="*/ 501285 w 2140243"/>
                <a:gd name="connsiteY38" fmla="*/ 408039 h 1249027"/>
                <a:gd name="connsiteX39" fmla="*/ 529045 w 2140243"/>
                <a:gd name="connsiteY39" fmla="*/ 405808 h 1249027"/>
                <a:gd name="connsiteX40" fmla="*/ 509439 w 2140243"/>
                <a:gd name="connsiteY40" fmla="*/ 404129 h 1249027"/>
                <a:gd name="connsiteX41" fmla="*/ 227499 w 2140243"/>
                <a:gd name="connsiteY41" fmla="*/ 459332 h 1249027"/>
                <a:gd name="connsiteX42" fmla="*/ 187316 w 2140243"/>
                <a:gd name="connsiteY42" fmla="*/ 480101 h 1249027"/>
                <a:gd name="connsiteX43" fmla="*/ 178969 w 2140243"/>
                <a:gd name="connsiteY43" fmla="*/ 485964 h 1249027"/>
                <a:gd name="connsiteX44" fmla="*/ 69629 w 2140243"/>
                <a:gd name="connsiteY44" fmla="*/ 477401 h 1249027"/>
                <a:gd name="connsiteX45" fmla="*/ 47943 w 2140243"/>
                <a:gd name="connsiteY45" fmla="*/ 339762 h 1249027"/>
                <a:gd name="connsiteX46" fmla="*/ 76932 w 2140243"/>
                <a:gd name="connsiteY46" fmla="*/ 314469 h 1249027"/>
                <a:gd name="connsiteX47" fmla="*/ 81849 w 2140243"/>
                <a:gd name="connsiteY47" fmla="*/ 312325 h 1249027"/>
                <a:gd name="connsiteX48" fmla="*/ 144617 w 2140243"/>
                <a:gd name="connsiteY48" fmla="*/ 279884 h 1249027"/>
                <a:gd name="connsiteX49" fmla="*/ 565720 w 2140243"/>
                <a:gd name="connsiteY49" fmla="*/ 210253 h 1249027"/>
                <a:gd name="connsiteX50" fmla="*/ 586576 w 2140243"/>
                <a:gd name="connsiteY50" fmla="*/ 213384 h 1249027"/>
                <a:gd name="connsiteX51" fmla="*/ 590599 w 2140243"/>
                <a:gd name="connsiteY51" fmla="*/ 211265 h 1249027"/>
                <a:gd name="connsiteX52" fmla="*/ 572053 w 2140243"/>
                <a:gd name="connsiteY52" fmla="*/ 204507 h 1249027"/>
                <a:gd name="connsiteX53" fmla="*/ 491821 w 2140243"/>
                <a:gd name="connsiteY53" fmla="*/ 183993 h 1249027"/>
                <a:gd name="connsiteX54" fmla="*/ 455210 w 2140243"/>
                <a:gd name="connsiteY54" fmla="*/ 178517 h 1249027"/>
                <a:gd name="connsiteX55" fmla="*/ 450861 w 2140243"/>
                <a:gd name="connsiteY55" fmla="*/ 178414 h 1249027"/>
                <a:gd name="connsiteX56" fmla="*/ 416158 w 2140243"/>
                <a:gd name="connsiteY56" fmla="*/ 167164 h 1249027"/>
                <a:gd name="connsiteX57" fmla="*/ 378691 w 2140243"/>
                <a:gd name="connsiteY57" fmla="*/ 44957 h 1249027"/>
                <a:gd name="connsiteX58" fmla="*/ 395096 w 2140243"/>
                <a:gd name="connsiteY58" fmla="*/ 23876 h 1249027"/>
                <a:gd name="connsiteX59" fmla="*/ 467461 w 2140243"/>
                <a:gd name="connsiteY59" fmla="*/ 652 h 1249027"/>
                <a:gd name="connsiteX60" fmla="*/ 474924 w 2140243"/>
                <a:gd name="connsiteY60" fmla="*/ 2281 h 1249027"/>
                <a:gd name="connsiteX61" fmla="*/ 524325 w 2140243"/>
                <a:gd name="connsiteY61" fmla="*/ 9671 h 1249027"/>
                <a:gd name="connsiteX62" fmla="*/ 858349 w 2140243"/>
                <a:gd name="connsiteY62" fmla="*/ 156148 h 1249027"/>
                <a:gd name="connsiteX63" fmla="*/ 892671 w 2140243"/>
                <a:gd name="connsiteY63" fmla="*/ 183594 h 1249027"/>
                <a:gd name="connsiteX64" fmla="*/ 923381 w 2140243"/>
                <a:gd name="connsiteY64" fmla="*/ 189280 h 1249027"/>
                <a:gd name="connsiteX65" fmla="*/ 1048397 w 2140243"/>
                <a:gd name="connsiteY65" fmla="*/ 228816 h 1249027"/>
                <a:gd name="connsiteX66" fmla="*/ 1291553 w 2140243"/>
                <a:gd name="connsiteY66" fmla="*/ 413536 h 1249027"/>
                <a:gd name="connsiteX67" fmla="*/ 1835340 w 2140243"/>
                <a:gd name="connsiteY67" fmla="*/ 277051 h 1249027"/>
                <a:gd name="connsiteX0" fmla="*/ 1832791 w 1835340"/>
                <a:gd name="connsiteY0" fmla="*/ 808909 h 1249027"/>
                <a:gd name="connsiteX1" fmla="*/ 1283348 w 1835340"/>
                <a:gd name="connsiteY1" fmla="*/ 836674 h 1249027"/>
                <a:gd name="connsiteX2" fmla="*/ 1043542 w 1835340"/>
                <a:gd name="connsiteY2" fmla="*/ 968099 h 1249027"/>
                <a:gd name="connsiteX3" fmla="*/ 1040134 w 1835340"/>
                <a:gd name="connsiteY3" fmla="*/ 969257 h 1249027"/>
                <a:gd name="connsiteX4" fmla="*/ 1038920 w 1835340"/>
                <a:gd name="connsiteY4" fmla="*/ 972209 h 1249027"/>
                <a:gd name="connsiteX5" fmla="*/ 833007 w 1835340"/>
                <a:gd name="connsiteY5" fmla="*/ 1225162 h 1249027"/>
                <a:gd name="connsiteX6" fmla="*/ 832381 w 1835340"/>
                <a:gd name="connsiteY6" fmla="*/ 1224328 h 1249027"/>
                <a:gd name="connsiteX7" fmla="*/ 822777 w 1835340"/>
                <a:gd name="connsiteY7" fmla="*/ 1231633 h 1249027"/>
                <a:gd name="connsiteX8" fmla="*/ 801439 w 1835340"/>
                <a:gd name="connsiteY8" fmla="*/ 1241935 h 1249027"/>
                <a:gd name="connsiteX9" fmla="*/ 651490 w 1835340"/>
                <a:gd name="connsiteY9" fmla="*/ 1172035 h 1249027"/>
                <a:gd name="connsiteX10" fmla="*/ 681730 w 1835340"/>
                <a:gd name="connsiteY10" fmla="*/ 1046295 h 1249027"/>
                <a:gd name="connsiteX11" fmla="*/ 692737 w 1835340"/>
                <a:gd name="connsiteY11" fmla="*/ 1037923 h 1249027"/>
                <a:gd name="connsiteX12" fmla="*/ 692523 w 1835340"/>
                <a:gd name="connsiteY12" fmla="*/ 1037636 h 1249027"/>
                <a:gd name="connsiteX13" fmla="*/ 853848 w 1835340"/>
                <a:gd name="connsiteY13" fmla="*/ 798172 h 1249027"/>
                <a:gd name="connsiteX14" fmla="*/ 858159 w 1835340"/>
                <a:gd name="connsiteY14" fmla="*/ 777103 h 1249027"/>
                <a:gd name="connsiteX15" fmla="*/ 829673 w 1835340"/>
                <a:gd name="connsiteY15" fmla="*/ 771815 h 1249027"/>
                <a:gd name="connsiteX16" fmla="*/ 373140 w 1835340"/>
                <a:gd name="connsiteY16" fmla="*/ 965296 h 1249027"/>
                <a:gd name="connsiteX17" fmla="*/ 352350 w 1835340"/>
                <a:gd name="connsiteY17" fmla="*/ 996848 h 1249027"/>
                <a:gd name="connsiteX18" fmla="*/ 349676 w 1835340"/>
                <a:gd name="connsiteY18" fmla="*/ 1002610 h 1249027"/>
                <a:gd name="connsiteX19" fmla="*/ 337654 w 1835340"/>
                <a:gd name="connsiteY19" fmla="*/ 1019110 h 1249027"/>
                <a:gd name="connsiteX20" fmla="*/ 197584 w 1835340"/>
                <a:gd name="connsiteY20" fmla="*/ 1029423 h 1249027"/>
                <a:gd name="connsiteX21" fmla="*/ 179516 w 1835340"/>
                <a:gd name="connsiteY21" fmla="*/ 905603 h 1249027"/>
                <a:gd name="connsiteX22" fmla="*/ 183781 w 1835340"/>
                <a:gd name="connsiteY22" fmla="*/ 899748 h 1249027"/>
                <a:gd name="connsiteX23" fmla="*/ 183699 w 1835340"/>
                <a:gd name="connsiteY23" fmla="*/ 899699 h 1249027"/>
                <a:gd name="connsiteX24" fmla="*/ 215544 w 1835340"/>
                <a:gd name="connsiteY24" fmla="*/ 851369 h 1249027"/>
                <a:gd name="connsiteX25" fmla="*/ 250912 w 1835340"/>
                <a:gd name="connsiteY25" fmla="*/ 806526 h 1249027"/>
                <a:gd name="connsiteX26" fmla="*/ 483530 w 1835340"/>
                <a:gd name="connsiteY26" fmla="*/ 632443 h 1249027"/>
                <a:gd name="connsiteX27" fmla="*/ 520254 w 1835340"/>
                <a:gd name="connsiteY27" fmla="*/ 618142 h 1249027"/>
                <a:gd name="connsiteX28" fmla="*/ 479910 w 1835340"/>
                <a:gd name="connsiteY28" fmla="*/ 625021 h 1249027"/>
                <a:gd name="connsiteX29" fmla="*/ 187389 w 1835340"/>
                <a:gd name="connsiteY29" fmla="*/ 781950 h 1249027"/>
                <a:gd name="connsiteX30" fmla="*/ 186825 w 1835340"/>
                <a:gd name="connsiteY30" fmla="*/ 781376 h 1249027"/>
                <a:gd name="connsiteX31" fmla="*/ 176216 w 1835340"/>
                <a:gd name="connsiteY31" fmla="*/ 792896 h 1249027"/>
                <a:gd name="connsiteX32" fmla="*/ 41106 w 1835340"/>
                <a:gd name="connsiteY32" fmla="*/ 800075 h 1249027"/>
                <a:gd name="connsiteX33" fmla="*/ 22668 w 1835340"/>
                <a:gd name="connsiteY33" fmla="*/ 649291 h 1249027"/>
                <a:gd name="connsiteX34" fmla="*/ 37645 w 1835340"/>
                <a:gd name="connsiteY34" fmla="*/ 633028 h 1249027"/>
                <a:gd name="connsiteX35" fmla="*/ 41717 w 1835340"/>
                <a:gd name="connsiteY35" fmla="*/ 630046 h 1249027"/>
                <a:gd name="connsiteX36" fmla="*/ 89516 w 1835340"/>
                <a:gd name="connsiteY36" fmla="*/ 586865 h 1249027"/>
                <a:gd name="connsiteX37" fmla="*/ 501285 w 1835340"/>
                <a:gd name="connsiteY37" fmla="*/ 408039 h 1249027"/>
                <a:gd name="connsiteX38" fmla="*/ 529045 w 1835340"/>
                <a:gd name="connsiteY38" fmla="*/ 405808 h 1249027"/>
                <a:gd name="connsiteX39" fmla="*/ 509439 w 1835340"/>
                <a:gd name="connsiteY39" fmla="*/ 404129 h 1249027"/>
                <a:gd name="connsiteX40" fmla="*/ 227499 w 1835340"/>
                <a:gd name="connsiteY40" fmla="*/ 459332 h 1249027"/>
                <a:gd name="connsiteX41" fmla="*/ 187316 w 1835340"/>
                <a:gd name="connsiteY41" fmla="*/ 480101 h 1249027"/>
                <a:gd name="connsiteX42" fmla="*/ 178969 w 1835340"/>
                <a:gd name="connsiteY42" fmla="*/ 485964 h 1249027"/>
                <a:gd name="connsiteX43" fmla="*/ 69629 w 1835340"/>
                <a:gd name="connsiteY43" fmla="*/ 477401 h 1249027"/>
                <a:gd name="connsiteX44" fmla="*/ 47943 w 1835340"/>
                <a:gd name="connsiteY44" fmla="*/ 339762 h 1249027"/>
                <a:gd name="connsiteX45" fmla="*/ 76932 w 1835340"/>
                <a:gd name="connsiteY45" fmla="*/ 314469 h 1249027"/>
                <a:gd name="connsiteX46" fmla="*/ 81849 w 1835340"/>
                <a:gd name="connsiteY46" fmla="*/ 312325 h 1249027"/>
                <a:gd name="connsiteX47" fmla="*/ 144617 w 1835340"/>
                <a:gd name="connsiteY47" fmla="*/ 279884 h 1249027"/>
                <a:gd name="connsiteX48" fmla="*/ 565720 w 1835340"/>
                <a:gd name="connsiteY48" fmla="*/ 210253 h 1249027"/>
                <a:gd name="connsiteX49" fmla="*/ 586576 w 1835340"/>
                <a:gd name="connsiteY49" fmla="*/ 213384 h 1249027"/>
                <a:gd name="connsiteX50" fmla="*/ 590599 w 1835340"/>
                <a:gd name="connsiteY50" fmla="*/ 211265 h 1249027"/>
                <a:gd name="connsiteX51" fmla="*/ 572053 w 1835340"/>
                <a:gd name="connsiteY51" fmla="*/ 204507 h 1249027"/>
                <a:gd name="connsiteX52" fmla="*/ 491821 w 1835340"/>
                <a:gd name="connsiteY52" fmla="*/ 183993 h 1249027"/>
                <a:gd name="connsiteX53" fmla="*/ 455210 w 1835340"/>
                <a:gd name="connsiteY53" fmla="*/ 178517 h 1249027"/>
                <a:gd name="connsiteX54" fmla="*/ 450861 w 1835340"/>
                <a:gd name="connsiteY54" fmla="*/ 178414 h 1249027"/>
                <a:gd name="connsiteX55" fmla="*/ 416158 w 1835340"/>
                <a:gd name="connsiteY55" fmla="*/ 167164 h 1249027"/>
                <a:gd name="connsiteX56" fmla="*/ 378691 w 1835340"/>
                <a:gd name="connsiteY56" fmla="*/ 44957 h 1249027"/>
                <a:gd name="connsiteX57" fmla="*/ 395096 w 1835340"/>
                <a:gd name="connsiteY57" fmla="*/ 23876 h 1249027"/>
                <a:gd name="connsiteX58" fmla="*/ 467461 w 1835340"/>
                <a:gd name="connsiteY58" fmla="*/ 652 h 1249027"/>
                <a:gd name="connsiteX59" fmla="*/ 474924 w 1835340"/>
                <a:gd name="connsiteY59" fmla="*/ 2281 h 1249027"/>
                <a:gd name="connsiteX60" fmla="*/ 524325 w 1835340"/>
                <a:gd name="connsiteY60" fmla="*/ 9671 h 1249027"/>
                <a:gd name="connsiteX61" fmla="*/ 858349 w 1835340"/>
                <a:gd name="connsiteY61" fmla="*/ 156148 h 1249027"/>
                <a:gd name="connsiteX62" fmla="*/ 892671 w 1835340"/>
                <a:gd name="connsiteY62" fmla="*/ 183594 h 1249027"/>
                <a:gd name="connsiteX63" fmla="*/ 923381 w 1835340"/>
                <a:gd name="connsiteY63" fmla="*/ 189280 h 1249027"/>
                <a:gd name="connsiteX64" fmla="*/ 1048397 w 1835340"/>
                <a:gd name="connsiteY64" fmla="*/ 228816 h 1249027"/>
                <a:gd name="connsiteX65" fmla="*/ 1291553 w 1835340"/>
                <a:gd name="connsiteY65" fmla="*/ 413536 h 1249027"/>
                <a:gd name="connsiteX66" fmla="*/ 1835340 w 1835340"/>
                <a:gd name="connsiteY66" fmla="*/ 277051 h 1249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835340" h="1249027">
                  <a:moveTo>
                    <a:pt x="1832791" y="808909"/>
                  </a:moveTo>
                  <a:lnTo>
                    <a:pt x="1283348" y="836674"/>
                  </a:lnTo>
                  <a:lnTo>
                    <a:pt x="1043542" y="968099"/>
                  </a:lnTo>
                  <a:lnTo>
                    <a:pt x="1040134" y="969257"/>
                  </a:lnTo>
                  <a:lnTo>
                    <a:pt x="1038920" y="972209"/>
                  </a:lnTo>
                  <a:cubicBezTo>
                    <a:pt x="992612" y="1070918"/>
                    <a:pt x="922453" y="1158155"/>
                    <a:pt x="833007" y="1225162"/>
                  </a:cubicBezTo>
                  <a:lnTo>
                    <a:pt x="832381" y="1224328"/>
                  </a:lnTo>
                  <a:lnTo>
                    <a:pt x="822777" y="1231633"/>
                  </a:lnTo>
                  <a:cubicBezTo>
                    <a:pt x="816156" y="1235704"/>
                    <a:pt x="809027" y="1239171"/>
                    <a:pt x="801439" y="1241935"/>
                  </a:cubicBezTo>
                  <a:cubicBezTo>
                    <a:pt x="740735" y="1264042"/>
                    <a:pt x="673601" y="1232747"/>
                    <a:pt x="651490" y="1172035"/>
                  </a:cubicBezTo>
                  <a:cubicBezTo>
                    <a:pt x="634906" y="1126500"/>
                    <a:pt x="648359" y="1077351"/>
                    <a:pt x="681730" y="1046295"/>
                  </a:cubicBezTo>
                  <a:lnTo>
                    <a:pt x="692737" y="1037923"/>
                  </a:lnTo>
                  <a:cubicBezTo>
                    <a:pt x="692666" y="1037827"/>
                    <a:pt x="692594" y="1037732"/>
                    <a:pt x="692523" y="1037636"/>
                  </a:cubicBezTo>
                  <a:cubicBezTo>
                    <a:pt x="772510" y="977714"/>
                    <a:pt x="828844" y="892982"/>
                    <a:pt x="853848" y="798172"/>
                  </a:cubicBezTo>
                  <a:lnTo>
                    <a:pt x="858159" y="777103"/>
                  </a:lnTo>
                  <a:lnTo>
                    <a:pt x="829673" y="771815"/>
                  </a:lnTo>
                  <a:cubicBezTo>
                    <a:pt x="654510" y="746471"/>
                    <a:pt x="477855" y="820281"/>
                    <a:pt x="373140" y="965296"/>
                  </a:cubicBezTo>
                  <a:lnTo>
                    <a:pt x="352350" y="996848"/>
                  </a:lnTo>
                  <a:lnTo>
                    <a:pt x="349676" y="1002610"/>
                  </a:lnTo>
                  <a:cubicBezTo>
                    <a:pt x="346286" y="1008379"/>
                    <a:pt x="342281" y="1013910"/>
                    <a:pt x="337654" y="1019110"/>
                  </a:cubicBezTo>
                  <a:cubicBezTo>
                    <a:pt x="300645" y="1060705"/>
                    <a:pt x="237933" y="1065323"/>
                    <a:pt x="197584" y="1029423"/>
                  </a:cubicBezTo>
                  <a:cubicBezTo>
                    <a:pt x="162279" y="998009"/>
                    <a:pt x="155792" y="945984"/>
                    <a:pt x="179516" y="905603"/>
                  </a:cubicBezTo>
                  <a:lnTo>
                    <a:pt x="183781" y="899748"/>
                  </a:lnTo>
                  <a:cubicBezTo>
                    <a:pt x="183754" y="899732"/>
                    <a:pt x="183727" y="899715"/>
                    <a:pt x="183699" y="899699"/>
                  </a:cubicBezTo>
                  <a:cubicBezTo>
                    <a:pt x="193696" y="883019"/>
                    <a:pt x="204327" y="866903"/>
                    <a:pt x="215544" y="851369"/>
                  </a:cubicBezTo>
                  <a:cubicBezTo>
                    <a:pt x="226761" y="835834"/>
                    <a:pt x="238566" y="820881"/>
                    <a:pt x="250912" y="806526"/>
                  </a:cubicBezTo>
                  <a:cubicBezTo>
                    <a:pt x="315729" y="731163"/>
                    <a:pt x="395471" y="672296"/>
                    <a:pt x="483530" y="632443"/>
                  </a:cubicBezTo>
                  <a:lnTo>
                    <a:pt x="520254" y="618142"/>
                  </a:lnTo>
                  <a:lnTo>
                    <a:pt x="479910" y="625021"/>
                  </a:lnTo>
                  <a:cubicBezTo>
                    <a:pt x="372111" y="647834"/>
                    <a:pt x="270159" y="700722"/>
                    <a:pt x="187389" y="781950"/>
                  </a:cubicBezTo>
                  <a:lnTo>
                    <a:pt x="186825" y="781376"/>
                  </a:lnTo>
                  <a:lnTo>
                    <a:pt x="176216" y="792896"/>
                  </a:lnTo>
                  <a:cubicBezTo>
                    <a:pt x="138364" y="826655"/>
                    <a:pt x="81827" y="830845"/>
                    <a:pt x="41106" y="800075"/>
                  </a:cubicBezTo>
                  <a:cubicBezTo>
                    <a:pt x="-5431" y="764911"/>
                    <a:pt x="-13687" y="697403"/>
                    <a:pt x="22668" y="649291"/>
                  </a:cubicBezTo>
                  <a:cubicBezTo>
                    <a:pt x="27211" y="643278"/>
                    <a:pt x="32238" y="637851"/>
                    <a:pt x="37645" y="633028"/>
                  </a:cubicBezTo>
                  <a:lnTo>
                    <a:pt x="41717" y="630046"/>
                  </a:lnTo>
                  <a:lnTo>
                    <a:pt x="89516" y="586865"/>
                  </a:lnTo>
                  <a:cubicBezTo>
                    <a:pt x="209258" y="487379"/>
                    <a:pt x="352619" y="426978"/>
                    <a:pt x="501285" y="408039"/>
                  </a:cubicBezTo>
                  <a:lnTo>
                    <a:pt x="529045" y="405808"/>
                  </a:lnTo>
                  <a:lnTo>
                    <a:pt x="509439" y="404129"/>
                  </a:lnTo>
                  <a:cubicBezTo>
                    <a:pt x="414276" y="399722"/>
                    <a:pt x="317548" y="417676"/>
                    <a:pt x="227499" y="459332"/>
                  </a:cubicBezTo>
                  <a:lnTo>
                    <a:pt x="187316" y="480101"/>
                  </a:lnTo>
                  <a:lnTo>
                    <a:pt x="178969" y="485964"/>
                  </a:lnTo>
                  <a:cubicBezTo>
                    <a:pt x="145891" y="504488"/>
                    <a:pt x="102769" y="502442"/>
                    <a:pt x="69629" y="477401"/>
                  </a:cubicBezTo>
                  <a:cubicBezTo>
                    <a:pt x="25442" y="444013"/>
                    <a:pt x="15733" y="382389"/>
                    <a:pt x="47943" y="339762"/>
                  </a:cubicBezTo>
                  <a:cubicBezTo>
                    <a:pt x="55996" y="329104"/>
                    <a:pt x="65906" y="320644"/>
                    <a:pt x="76932" y="314469"/>
                  </a:cubicBezTo>
                  <a:lnTo>
                    <a:pt x="81849" y="312325"/>
                  </a:lnTo>
                  <a:lnTo>
                    <a:pt x="144617" y="279884"/>
                  </a:lnTo>
                  <a:cubicBezTo>
                    <a:pt x="278965" y="217735"/>
                    <a:pt x="424522" y="195368"/>
                    <a:pt x="565720" y="210253"/>
                  </a:cubicBezTo>
                  <a:lnTo>
                    <a:pt x="586576" y="213384"/>
                  </a:lnTo>
                  <a:lnTo>
                    <a:pt x="590599" y="211265"/>
                  </a:lnTo>
                  <a:lnTo>
                    <a:pt x="572053" y="204507"/>
                  </a:lnTo>
                  <a:cubicBezTo>
                    <a:pt x="545975" y="195964"/>
                    <a:pt x="519184" y="189088"/>
                    <a:pt x="491821" y="183993"/>
                  </a:cubicBezTo>
                  <a:lnTo>
                    <a:pt x="455210" y="178517"/>
                  </a:lnTo>
                  <a:lnTo>
                    <a:pt x="450861" y="178414"/>
                  </a:lnTo>
                  <a:cubicBezTo>
                    <a:pt x="439057" y="177010"/>
                    <a:pt x="427268" y="173319"/>
                    <a:pt x="416158" y="167164"/>
                  </a:cubicBezTo>
                  <a:cubicBezTo>
                    <a:pt x="371714" y="142545"/>
                    <a:pt x="354941" y="87832"/>
                    <a:pt x="378691" y="44957"/>
                  </a:cubicBezTo>
                  <a:cubicBezTo>
                    <a:pt x="383144" y="36919"/>
                    <a:pt x="388704" y="29866"/>
                    <a:pt x="395096" y="23876"/>
                  </a:cubicBezTo>
                  <a:cubicBezTo>
                    <a:pt x="414267" y="5906"/>
                    <a:pt x="440903" y="-2509"/>
                    <a:pt x="467461" y="652"/>
                  </a:cubicBezTo>
                  <a:lnTo>
                    <a:pt x="474924" y="2281"/>
                  </a:lnTo>
                  <a:lnTo>
                    <a:pt x="524325" y="9671"/>
                  </a:lnTo>
                  <a:cubicBezTo>
                    <a:pt x="647212" y="32556"/>
                    <a:pt x="761087" y="83399"/>
                    <a:pt x="858349" y="156148"/>
                  </a:cubicBezTo>
                  <a:lnTo>
                    <a:pt x="892671" y="183594"/>
                  </a:lnTo>
                  <a:lnTo>
                    <a:pt x="923381" y="189280"/>
                  </a:lnTo>
                  <a:cubicBezTo>
                    <a:pt x="964409" y="198646"/>
                    <a:pt x="987035" y="191440"/>
                    <a:pt x="1048397" y="228816"/>
                  </a:cubicBezTo>
                  <a:cubicBezTo>
                    <a:pt x="1109758" y="266191"/>
                    <a:pt x="1233182" y="324452"/>
                    <a:pt x="1291553" y="413536"/>
                  </a:cubicBezTo>
                  <a:lnTo>
                    <a:pt x="1835340" y="277051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稲妻 8">
              <a:extLst>
                <a:ext uri="{FF2B5EF4-FFF2-40B4-BE49-F238E27FC236}">
                  <a16:creationId xmlns:a16="http://schemas.microsoft.com/office/drawing/2014/main" id="{A1ED989C-C78A-ABB1-3700-95C78EBA12C6}"/>
                </a:ext>
              </a:extLst>
            </p:cNvPr>
            <p:cNvSpPr/>
            <p:nvPr/>
          </p:nvSpPr>
          <p:spPr bwMode="auto">
            <a:xfrm rot="17100000">
              <a:off x="2798359" y="7643953"/>
              <a:ext cx="611909" cy="611909"/>
            </a:xfrm>
            <a:prstGeom prst="lightningBol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7F665237-FAC0-48B9-F488-882759D3C221}"/>
                </a:ext>
              </a:extLst>
            </p:cNvPr>
            <p:cNvSpPr/>
            <p:nvPr/>
          </p:nvSpPr>
          <p:spPr bwMode="auto">
            <a:xfrm>
              <a:off x="2395288" y="621770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稲妻 10">
              <a:extLst>
                <a:ext uri="{FF2B5EF4-FFF2-40B4-BE49-F238E27FC236}">
                  <a16:creationId xmlns:a16="http://schemas.microsoft.com/office/drawing/2014/main" id="{F0C5A5FC-E929-4B54-BF74-7DE188F58E24}"/>
                </a:ext>
              </a:extLst>
            </p:cNvPr>
            <p:cNvSpPr/>
            <p:nvPr/>
          </p:nvSpPr>
          <p:spPr bwMode="auto">
            <a:xfrm rot="19800000">
              <a:off x="2705214" y="7227911"/>
              <a:ext cx="611909" cy="611909"/>
            </a:xfrm>
            <a:prstGeom prst="lightningBol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稲妻 11">
              <a:extLst>
                <a:ext uri="{FF2B5EF4-FFF2-40B4-BE49-F238E27FC236}">
                  <a16:creationId xmlns:a16="http://schemas.microsoft.com/office/drawing/2014/main" id="{3537CD96-BE62-1A0E-6E5F-7A65D3B34839}"/>
                </a:ext>
              </a:extLst>
            </p:cNvPr>
            <p:cNvSpPr/>
            <p:nvPr/>
          </p:nvSpPr>
          <p:spPr bwMode="auto">
            <a:xfrm rot="5400000">
              <a:off x="4334035" y="6565375"/>
              <a:ext cx="611909" cy="611909"/>
            </a:xfrm>
            <a:prstGeom prst="lightningBol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ECC7797F-91D6-9238-2FE2-008567B55016}"/>
              </a:ext>
            </a:extLst>
          </p:cNvPr>
          <p:cNvGrpSpPr/>
          <p:nvPr/>
        </p:nvGrpSpPr>
        <p:grpSpPr>
          <a:xfrm>
            <a:off x="6583993" y="876300"/>
            <a:ext cx="2645316" cy="2596326"/>
            <a:chOff x="-762635" y="6210300"/>
            <a:chExt cx="2962338" cy="2907476"/>
          </a:xfrm>
        </p:grpSpPr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E8DC46EE-EE70-E653-5C74-0682FEEBA18C}"/>
                </a:ext>
              </a:extLst>
            </p:cNvPr>
            <p:cNvSpPr/>
            <p:nvPr/>
          </p:nvSpPr>
          <p:spPr bwMode="auto">
            <a:xfrm>
              <a:off x="-675034" y="6298807"/>
              <a:ext cx="2781984" cy="2730462"/>
            </a:xfrm>
            <a:prstGeom prst="roundRect">
              <a:avLst>
                <a:gd name="adj" fmla="val 613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6AAB2ED9-8A54-48B4-B6FD-8A012D0ACFD7}"/>
                </a:ext>
              </a:extLst>
            </p:cNvPr>
            <p:cNvSpPr/>
            <p:nvPr/>
          </p:nvSpPr>
          <p:spPr bwMode="auto">
            <a:xfrm>
              <a:off x="-762635" y="6210300"/>
              <a:ext cx="2962338" cy="2907476"/>
            </a:xfrm>
            <a:custGeom>
              <a:avLst/>
              <a:gdLst>
                <a:gd name="connsiteX0" fmla="*/ 250841 w 2962338"/>
                <a:gd name="connsiteY0" fmla="*/ 144780 h 2907476"/>
                <a:gd name="connsiteX1" fmla="*/ 147512 w 2962338"/>
                <a:gd name="connsiteY1" fmla="*/ 248109 h 2907476"/>
                <a:gd name="connsiteX2" fmla="*/ 147512 w 2962338"/>
                <a:gd name="connsiteY2" fmla="*/ 2659367 h 2907476"/>
                <a:gd name="connsiteX3" fmla="*/ 250841 w 2962338"/>
                <a:gd name="connsiteY3" fmla="*/ 2762696 h 2907476"/>
                <a:gd name="connsiteX4" fmla="*/ 2711497 w 2962338"/>
                <a:gd name="connsiteY4" fmla="*/ 2762696 h 2907476"/>
                <a:gd name="connsiteX5" fmla="*/ 2814826 w 2962338"/>
                <a:gd name="connsiteY5" fmla="*/ 2659367 h 2907476"/>
                <a:gd name="connsiteX6" fmla="*/ 2814826 w 2962338"/>
                <a:gd name="connsiteY6" fmla="*/ 248109 h 2907476"/>
                <a:gd name="connsiteX7" fmla="*/ 2711497 w 2962338"/>
                <a:gd name="connsiteY7" fmla="*/ 144780 h 2907476"/>
                <a:gd name="connsiteX8" fmla="*/ 178228 w 2962338"/>
                <a:gd name="connsiteY8" fmla="*/ 0 h 2907476"/>
                <a:gd name="connsiteX9" fmla="*/ 2784110 w 2962338"/>
                <a:gd name="connsiteY9" fmla="*/ 0 h 2907476"/>
                <a:gd name="connsiteX10" fmla="*/ 2962338 w 2962338"/>
                <a:gd name="connsiteY10" fmla="*/ 178228 h 2907476"/>
                <a:gd name="connsiteX11" fmla="*/ 2962338 w 2962338"/>
                <a:gd name="connsiteY11" fmla="*/ 2729248 h 2907476"/>
                <a:gd name="connsiteX12" fmla="*/ 2784110 w 2962338"/>
                <a:gd name="connsiteY12" fmla="*/ 2907476 h 2907476"/>
                <a:gd name="connsiteX13" fmla="*/ 178228 w 2962338"/>
                <a:gd name="connsiteY13" fmla="*/ 2907476 h 2907476"/>
                <a:gd name="connsiteX14" fmla="*/ 0 w 2962338"/>
                <a:gd name="connsiteY14" fmla="*/ 2729248 h 2907476"/>
                <a:gd name="connsiteX15" fmla="*/ 0 w 2962338"/>
                <a:gd name="connsiteY15" fmla="*/ 178228 h 2907476"/>
                <a:gd name="connsiteX16" fmla="*/ 178228 w 2962338"/>
                <a:gd name="connsiteY16" fmla="*/ 0 h 290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62338" h="2907476">
                  <a:moveTo>
                    <a:pt x="250841" y="144780"/>
                  </a:moveTo>
                  <a:cubicBezTo>
                    <a:pt x="193774" y="144780"/>
                    <a:pt x="147512" y="191042"/>
                    <a:pt x="147512" y="248109"/>
                  </a:cubicBezTo>
                  <a:lnTo>
                    <a:pt x="147512" y="2659367"/>
                  </a:lnTo>
                  <a:cubicBezTo>
                    <a:pt x="147512" y="2716434"/>
                    <a:pt x="193774" y="2762696"/>
                    <a:pt x="250841" y="2762696"/>
                  </a:cubicBezTo>
                  <a:lnTo>
                    <a:pt x="2711497" y="2762696"/>
                  </a:lnTo>
                  <a:cubicBezTo>
                    <a:pt x="2768564" y="2762696"/>
                    <a:pt x="2814826" y="2716434"/>
                    <a:pt x="2814826" y="2659367"/>
                  </a:cubicBezTo>
                  <a:lnTo>
                    <a:pt x="2814826" y="248109"/>
                  </a:lnTo>
                  <a:cubicBezTo>
                    <a:pt x="2814826" y="191042"/>
                    <a:pt x="2768564" y="144780"/>
                    <a:pt x="2711497" y="144780"/>
                  </a:cubicBezTo>
                  <a:close/>
                  <a:moveTo>
                    <a:pt x="178228" y="0"/>
                  </a:moveTo>
                  <a:lnTo>
                    <a:pt x="2784110" y="0"/>
                  </a:lnTo>
                  <a:cubicBezTo>
                    <a:pt x="2882543" y="0"/>
                    <a:pt x="2962338" y="79795"/>
                    <a:pt x="2962338" y="178228"/>
                  </a:cubicBezTo>
                  <a:lnTo>
                    <a:pt x="2962338" y="2729248"/>
                  </a:lnTo>
                  <a:cubicBezTo>
                    <a:pt x="2962338" y="2827681"/>
                    <a:pt x="2882543" y="2907476"/>
                    <a:pt x="2784110" y="2907476"/>
                  </a:cubicBezTo>
                  <a:lnTo>
                    <a:pt x="178228" y="2907476"/>
                  </a:lnTo>
                  <a:cubicBezTo>
                    <a:pt x="79795" y="2907476"/>
                    <a:pt x="0" y="2827681"/>
                    <a:pt x="0" y="2729248"/>
                  </a:cubicBezTo>
                  <a:lnTo>
                    <a:pt x="0" y="178228"/>
                  </a:lnTo>
                  <a:cubicBezTo>
                    <a:pt x="0" y="79795"/>
                    <a:pt x="79795" y="0"/>
                    <a:pt x="17822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4D1ADA50-8AEF-CD4F-6CED-2CA8C2C2A957}"/>
                </a:ext>
              </a:extLst>
            </p:cNvPr>
            <p:cNvSpPr/>
            <p:nvPr/>
          </p:nvSpPr>
          <p:spPr bwMode="auto">
            <a:xfrm>
              <a:off x="-129540" y="7384005"/>
              <a:ext cx="1690996" cy="1382708"/>
            </a:xfrm>
            <a:custGeom>
              <a:avLst/>
              <a:gdLst>
                <a:gd name="connsiteX0" fmla="*/ 391205 w 1002502"/>
                <a:gd name="connsiteY0" fmla="*/ 0 h 819735"/>
                <a:gd name="connsiteX1" fmla="*/ 725977 w 1002502"/>
                <a:gd name="connsiteY1" fmla="*/ 0 h 819735"/>
                <a:gd name="connsiteX2" fmla="*/ 797714 w 1002502"/>
                <a:gd name="connsiteY2" fmla="*/ 71737 h 819735"/>
                <a:gd name="connsiteX3" fmla="*/ 797714 w 1002502"/>
                <a:gd name="connsiteY3" fmla="*/ 126712 h 819735"/>
                <a:gd name="connsiteX4" fmla="*/ 780952 w 1002502"/>
                <a:gd name="connsiteY4" fmla="*/ 143474 h 819735"/>
                <a:gd name="connsiteX5" fmla="*/ 623142 w 1002502"/>
                <a:gd name="connsiteY5" fmla="*/ 143474 h 819735"/>
                <a:gd name="connsiteX6" fmla="*/ 642155 w 1002502"/>
                <a:gd name="connsiteY6" fmla="*/ 272736 h 819735"/>
                <a:gd name="connsiteX7" fmla="*/ 651668 w 1002502"/>
                <a:gd name="connsiteY7" fmla="*/ 274272 h 819735"/>
                <a:gd name="connsiteX8" fmla="*/ 756875 w 1002502"/>
                <a:gd name="connsiteY8" fmla="*/ 343581 h 819735"/>
                <a:gd name="connsiteX9" fmla="*/ 759108 w 1002502"/>
                <a:gd name="connsiteY9" fmla="*/ 347297 h 819735"/>
                <a:gd name="connsiteX10" fmla="*/ 903188 w 1002502"/>
                <a:gd name="connsiteY10" fmla="*/ 347297 h 819735"/>
                <a:gd name="connsiteX11" fmla="*/ 903188 w 1002502"/>
                <a:gd name="connsiteY11" fmla="*/ 308587 h 819735"/>
                <a:gd name="connsiteX12" fmla="*/ 953918 w 1002502"/>
                <a:gd name="connsiteY12" fmla="*/ 308587 h 819735"/>
                <a:gd name="connsiteX13" fmla="*/ 953918 w 1002502"/>
                <a:gd name="connsiteY13" fmla="*/ 240264 h 819735"/>
                <a:gd name="connsiteX14" fmla="*/ 1002502 w 1002502"/>
                <a:gd name="connsiteY14" fmla="*/ 240264 h 819735"/>
                <a:gd name="connsiteX15" fmla="*/ 1002502 w 1002502"/>
                <a:gd name="connsiteY15" fmla="*/ 620585 h 819735"/>
                <a:gd name="connsiteX16" fmla="*/ 953918 w 1002502"/>
                <a:gd name="connsiteY16" fmla="*/ 620585 h 819735"/>
                <a:gd name="connsiteX17" fmla="*/ 953918 w 1002502"/>
                <a:gd name="connsiteY17" fmla="*/ 552261 h 819735"/>
                <a:gd name="connsiteX18" fmla="*/ 903188 w 1002502"/>
                <a:gd name="connsiteY18" fmla="*/ 552261 h 819735"/>
                <a:gd name="connsiteX19" fmla="*/ 903188 w 1002502"/>
                <a:gd name="connsiteY19" fmla="*/ 513552 h 819735"/>
                <a:gd name="connsiteX20" fmla="*/ 783364 w 1002502"/>
                <a:gd name="connsiteY20" fmla="*/ 513552 h 819735"/>
                <a:gd name="connsiteX21" fmla="*/ 778922 w 1002502"/>
                <a:gd name="connsiteY21" fmla="*/ 525001 h 819735"/>
                <a:gd name="connsiteX22" fmla="*/ 558590 w 1002502"/>
                <a:gd name="connsiteY22" fmla="*/ 641837 h 819735"/>
                <a:gd name="connsiteX23" fmla="*/ 338259 w 1002502"/>
                <a:gd name="connsiteY23" fmla="*/ 525001 h 819735"/>
                <a:gd name="connsiteX24" fmla="*/ 334544 w 1002502"/>
                <a:gd name="connsiteY24" fmla="*/ 515427 h 819735"/>
                <a:gd name="connsiteX25" fmla="*/ 273756 w 1002502"/>
                <a:gd name="connsiteY25" fmla="*/ 515427 h 819735"/>
                <a:gd name="connsiteX26" fmla="*/ 195624 w 1002502"/>
                <a:gd name="connsiteY26" fmla="*/ 593559 h 819735"/>
                <a:gd name="connsiteX27" fmla="*/ 195623 w 1002502"/>
                <a:gd name="connsiteY27" fmla="*/ 687448 h 819735"/>
                <a:gd name="connsiteX28" fmla="*/ 198066 w 1002502"/>
                <a:gd name="connsiteY28" fmla="*/ 687448 h 819735"/>
                <a:gd name="connsiteX29" fmla="*/ 220114 w 1002502"/>
                <a:gd name="connsiteY29" fmla="*/ 709496 h 819735"/>
                <a:gd name="connsiteX30" fmla="*/ 220114 w 1002502"/>
                <a:gd name="connsiteY30" fmla="*/ 797687 h 819735"/>
                <a:gd name="connsiteX31" fmla="*/ 198066 w 1002502"/>
                <a:gd name="connsiteY31" fmla="*/ 819735 h 819735"/>
                <a:gd name="connsiteX32" fmla="*/ 22048 w 1002502"/>
                <a:gd name="connsiteY32" fmla="*/ 819735 h 819735"/>
                <a:gd name="connsiteX33" fmla="*/ 0 w 1002502"/>
                <a:gd name="connsiteY33" fmla="*/ 797687 h 819735"/>
                <a:gd name="connsiteX34" fmla="*/ 0 w 1002502"/>
                <a:gd name="connsiteY34" fmla="*/ 709496 h 819735"/>
                <a:gd name="connsiteX35" fmla="*/ 22048 w 1002502"/>
                <a:gd name="connsiteY35" fmla="*/ 687448 h 819735"/>
                <a:gd name="connsiteX36" fmla="*/ 27479 w 1002502"/>
                <a:gd name="connsiteY36" fmla="*/ 687448 h 819735"/>
                <a:gd name="connsiteX37" fmla="*/ 27479 w 1002502"/>
                <a:gd name="connsiteY37" fmla="*/ 593559 h 819735"/>
                <a:gd name="connsiteX38" fmla="*/ 273756 w 1002502"/>
                <a:gd name="connsiteY38" fmla="*/ 347282 h 819735"/>
                <a:gd name="connsiteX39" fmla="*/ 358081 w 1002502"/>
                <a:gd name="connsiteY39" fmla="*/ 347283 h 819735"/>
                <a:gd name="connsiteX40" fmla="*/ 360306 w 1002502"/>
                <a:gd name="connsiteY40" fmla="*/ 343581 h 819735"/>
                <a:gd name="connsiteX41" fmla="*/ 465513 w 1002502"/>
                <a:gd name="connsiteY41" fmla="*/ 274272 h 819735"/>
                <a:gd name="connsiteX42" fmla="*/ 475024 w 1002502"/>
                <a:gd name="connsiteY42" fmla="*/ 272736 h 819735"/>
                <a:gd name="connsiteX43" fmla="*/ 494036 w 1002502"/>
                <a:gd name="connsiteY43" fmla="*/ 143474 h 819735"/>
                <a:gd name="connsiteX44" fmla="*/ 336230 w 1002502"/>
                <a:gd name="connsiteY44" fmla="*/ 143474 h 819735"/>
                <a:gd name="connsiteX45" fmla="*/ 319468 w 1002502"/>
                <a:gd name="connsiteY45" fmla="*/ 126712 h 819735"/>
                <a:gd name="connsiteX46" fmla="*/ 319468 w 1002502"/>
                <a:gd name="connsiteY46" fmla="*/ 71737 h 819735"/>
                <a:gd name="connsiteX47" fmla="*/ 391205 w 1002502"/>
                <a:gd name="connsiteY47" fmla="*/ 0 h 81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02502" h="819735">
                  <a:moveTo>
                    <a:pt x="391205" y="0"/>
                  </a:moveTo>
                  <a:lnTo>
                    <a:pt x="725977" y="0"/>
                  </a:lnTo>
                  <a:cubicBezTo>
                    <a:pt x="765596" y="0"/>
                    <a:pt x="797714" y="32118"/>
                    <a:pt x="797714" y="71737"/>
                  </a:cubicBezTo>
                  <a:lnTo>
                    <a:pt x="797714" y="126712"/>
                  </a:lnTo>
                  <a:cubicBezTo>
                    <a:pt x="797714" y="135969"/>
                    <a:pt x="790209" y="143474"/>
                    <a:pt x="780952" y="143474"/>
                  </a:cubicBezTo>
                  <a:lnTo>
                    <a:pt x="623142" y="143474"/>
                  </a:lnTo>
                  <a:lnTo>
                    <a:pt x="642155" y="272736"/>
                  </a:lnTo>
                  <a:lnTo>
                    <a:pt x="651668" y="274272"/>
                  </a:lnTo>
                  <a:cubicBezTo>
                    <a:pt x="694580" y="288793"/>
                    <a:pt x="731091" y="313050"/>
                    <a:pt x="756875" y="343581"/>
                  </a:cubicBezTo>
                  <a:lnTo>
                    <a:pt x="759108" y="347297"/>
                  </a:lnTo>
                  <a:lnTo>
                    <a:pt x="903188" y="347297"/>
                  </a:lnTo>
                  <a:lnTo>
                    <a:pt x="903188" y="308587"/>
                  </a:lnTo>
                  <a:lnTo>
                    <a:pt x="953918" y="308587"/>
                  </a:lnTo>
                  <a:lnTo>
                    <a:pt x="953918" y="240264"/>
                  </a:lnTo>
                  <a:lnTo>
                    <a:pt x="1002502" y="240264"/>
                  </a:lnTo>
                  <a:lnTo>
                    <a:pt x="1002502" y="620585"/>
                  </a:lnTo>
                  <a:lnTo>
                    <a:pt x="953918" y="620585"/>
                  </a:lnTo>
                  <a:lnTo>
                    <a:pt x="953918" y="552261"/>
                  </a:lnTo>
                  <a:lnTo>
                    <a:pt x="903188" y="552261"/>
                  </a:lnTo>
                  <a:lnTo>
                    <a:pt x="903188" y="513552"/>
                  </a:lnTo>
                  <a:lnTo>
                    <a:pt x="783364" y="513552"/>
                  </a:lnTo>
                  <a:lnTo>
                    <a:pt x="778922" y="525001"/>
                  </a:lnTo>
                  <a:cubicBezTo>
                    <a:pt x="742621" y="593661"/>
                    <a:pt x="657638" y="641837"/>
                    <a:pt x="558590" y="641837"/>
                  </a:cubicBezTo>
                  <a:cubicBezTo>
                    <a:pt x="459542" y="641837"/>
                    <a:pt x="374559" y="593661"/>
                    <a:pt x="338259" y="525001"/>
                  </a:cubicBezTo>
                  <a:lnTo>
                    <a:pt x="334544" y="515427"/>
                  </a:lnTo>
                  <a:lnTo>
                    <a:pt x="273756" y="515427"/>
                  </a:lnTo>
                  <a:cubicBezTo>
                    <a:pt x="230605" y="515427"/>
                    <a:pt x="195624" y="550408"/>
                    <a:pt x="195624" y="593559"/>
                  </a:cubicBezTo>
                  <a:lnTo>
                    <a:pt x="195623" y="687448"/>
                  </a:lnTo>
                  <a:lnTo>
                    <a:pt x="198066" y="687448"/>
                  </a:lnTo>
                  <a:cubicBezTo>
                    <a:pt x="210243" y="687448"/>
                    <a:pt x="220114" y="697319"/>
                    <a:pt x="220114" y="709496"/>
                  </a:cubicBezTo>
                  <a:lnTo>
                    <a:pt x="220114" y="797687"/>
                  </a:lnTo>
                  <a:cubicBezTo>
                    <a:pt x="220114" y="809864"/>
                    <a:pt x="210243" y="819735"/>
                    <a:pt x="198066" y="819735"/>
                  </a:cubicBezTo>
                  <a:lnTo>
                    <a:pt x="22048" y="819735"/>
                  </a:lnTo>
                  <a:cubicBezTo>
                    <a:pt x="9871" y="819735"/>
                    <a:pt x="0" y="809864"/>
                    <a:pt x="0" y="797687"/>
                  </a:cubicBezTo>
                  <a:lnTo>
                    <a:pt x="0" y="709496"/>
                  </a:lnTo>
                  <a:cubicBezTo>
                    <a:pt x="0" y="697319"/>
                    <a:pt x="9871" y="687448"/>
                    <a:pt x="22048" y="687448"/>
                  </a:cubicBezTo>
                  <a:lnTo>
                    <a:pt x="27479" y="687448"/>
                  </a:lnTo>
                  <a:lnTo>
                    <a:pt x="27479" y="593559"/>
                  </a:lnTo>
                  <a:cubicBezTo>
                    <a:pt x="27479" y="457544"/>
                    <a:pt x="137741" y="347282"/>
                    <a:pt x="273756" y="347282"/>
                  </a:cubicBezTo>
                  <a:lnTo>
                    <a:pt x="358081" y="347283"/>
                  </a:lnTo>
                  <a:lnTo>
                    <a:pt x="360306" y="343581"/>
                  </a:lnTo>
                  <a:cubicBezTo>
                    <a:pt x="386089" y="313050"/>
                    <a:pt x="422600" y="288793"/>
                    <a:pt x="465513" y="274272"/>
                  </a:cubicBezTo>
                  <a:lnTo>
                    <a:pt x="475024" y="272736"/>
                  </a:lnTo>
                  <a:lnTo>
                    <a:pt x="494036" y="143474"/>
                  </a:lnTo>
                  <a:lnTo>
                    <a:pt x="336230" y="143474"/>
                  </a:lnTo>
                  <a:cubicBezTo>
                    <a:pt x="326973" y="143474"/>
                    <a:pt x="319468" y="135969"/>
                    <a:pt x="319468" y="126712"/>
                  </a:cubicBezTo>
                  <a:lnTo>
                    <a:pt x="319468" y="71737"/>
                  </a:lnTo>
                  <a:cubicBezTo>
                    <a:pt x="319468" y="32118"/>
                    <a:pt x="351586" y="0"/>
                    <a:pt x="39120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4F2EDC6F-BAE4-DEA3-10CE-68D2E2339814}"/>
                </a:ext>
              </a:extLst>
            </p:cNvPr>
            <p:cNvSpPr/>
            <p:nvPr/>
          </p:nvSpPr>
          <p:spPr bwMode="auto">
            <a:xfrm>
              <a:off x="229577" y="6655676"/>
              <a:ext cx="1835340" cy="1249027"/>
            </a:xfrm>
            <a:custGeom>
              <a:avLst/>
              <a:gdLst>
                <a:gd name="connsiteX0" fmla="*/ 467461 w 1835340"/>
                <a:gd name="connsiteY0" fmla="*/ 652 h 1249027"/>
                <a:gd name="connsiteX1" fmla="*/ 474924 w 1835340"/>
                <a:gd name="connsiteY1" fmla="*/ 2281 h 1249027"/>
                <a:gd name="connsiteX2" fmla="*/ 524325 w 1835340"/>
                <a:gd name="connsiteY2" fmla="*/ 9671 h 1249027"/>
                <a:gd name="connsiteX3" fmla="*/ 858349 w 1835340"/>
                <a:gd name="connsiteY3" fmla="*/ 156148 h 1249027"/>
                <a:gd name="connsiteX4" fmla="*/ 892671 w 1835340"/>
                <a:gd name="connsiteY4" fmla="*/ 183594 h 1249027"/>
                <a:gd name="connsiteX5" fmla="*/ 923381 w 1835340"/>
                <a:gd name="connsiteY5" fmla="*/ 189280 h 1249027"/>
                <a:gd name="connsiteX6" fmla="*/ 1048397 w 1835340"/>
                <a:gd name="connsiteY6" fmla="*/ 228816 h 1249027"/>
                <a:gd name="connsiteX7" fmla="*/ 1291553 w 1835340"/>
                <a:gd name="connsiteY7" fmla="*/ 413536 h 1249027"/>
                <a:gd name="connsiteX8" fmla="*/ 1835340 w 1835340"/>
                <a:gd name="connsiteY8" fmla="*/ 277051 h 1249027"/>
                <a:gd name="connsiteX9" fmla="*/ 1832791 w 1835340"/>
                <a:gd name="connsiteY9" fmla="*/ 808909 h 1249027"/>
                <a:gd name="connsiteX10" fmla="*/ 1283348 w 1835340"/>
                <a:gd name="connsiteY10" fmla="*/ 836674 h 1249027"/>
                <a:gd name="connsiteX11" fmla="*/ 1043542 w 1835340"/>
                <a:gd name="connsiteY11" fmla="*/ 968099 h 1249027"/>
                <a:gd name="connsiteX12" fmla="*/ 1040134 w 1835340"/>
                <a:gd name="connsiteY12" fmla="*/ 969257 h 1249027"/>
                <a:gd name="connsiteX13" fmla="*/ 1038920 w 1835340"/>
                <a:gd name="connsiteY13" fmla="*/ 972209 h 1249027"/>
                <a:gd name="connsiteX14" fmla="*/ 833007 w 1835340"/>
                <a:gd name="connsiteY14" fmla="*/ 1225162 h 1249027"/>
                <a:gd name="connsiteX15" fmla="*/ 832381 w 1835340"/>
                <a:gd name="connsiteY15" fmla="*/ 1224328 h 1249027"/>
                <a:gd name="connsiteX16" fmla="*/ 822777 w 1835340"/>
                <a:gd name="connsiteY16" fmla="*/ 1231633 h 1249027"/>
                <a:gd name="connsiteX17" fmla="*/ 801439 w 1835340"/>
                <a:gd name="connsiteY17" fmla="*/ 1241935 h 1249027"/>
                <a:gd name="connsiteX18" fmla="*/ 651490 w 1835340"/>
                <a:gd name="connsiteY18" fmla="*/ 1172035 h 1249027"/>
                <a:gd name="connsiteX19" fmla="*/ 681730 w 1835340"/>
                <a:gd name="connsiteY19" fmla="*/ 1046295 h 1249027"/>
                <a:gd name="connsiteX20" fmla="*/ 692737 w 1835340"/>
                <a:gd name="connsiteY20" fmla="*/ 1037923 h 1249027"/>
                <a:gd name="connsiteX21" fmla="*/ 692523 w 1835340"/>
                <a:gd name="connsiteY21" fmla="*/ 1037636 h 1249027"/>
                <a:gd name="connsiteX22" fmla="*/ 853848 w 1835340"/>
                <a:gd name="connsiteY22" fmla="*/ 798172 h 1249027"/>
                <a:gd name="connsiteX23" fmla="*/ 858159 w 1835340"/>
                <a:gd name="connsiteY23" fmla="*/ 777103 h 1249027"/>
                <a:gd name="connsiteX24" fmla="*/ 829673 w 1835340"/>
                <a:gd name="connsiteY24" fmla="*/ 771815 h 1249027"/>
                <a:gd name="connsiteX25" fmla="*/ 373140 w 1835340"/>
                <a:gd name="connsiteY25" fmla="*/ 965296 h 1249027"/>
                <a:gd name="connsiteX26" fmla="*/ 352350 w 1835340"/>
                <a:gd name="connsiteY26" fmla="*/ 996848 h 1249027"/>
                <a:gd name="connsiteX27" fmla="*/ 349676 w 1835340"/>
                <a:gd name="connsiteY27" fmla="*/ 1002610 h 1249027"/>
                <a:gd name="connsiteX28" fmla="*/ 337654 w 1835340"/>
                <a:gd name="connsiteY28" fmla="*/ 1019110 h 1249027"/>
                <a:gd name="connsiteX29" fmla="*/ 197584 w 1835340"/>
                <a:gd name="connsiteY29" fmla="*/ 1029423 h 1249027"/>
                <a:gd name="connsiteX30" fmla="*/ 179516 w 1835340"/>
                <a:gd name="connsiteY30" fmla="*/ 905603 h 1249027"/>
                <a:gd name="connsiteX31" fmla="*/ 183781 w 1835340"/>
                <a:gd name="connsiteY31" fmla="*/ 899748 h 1249027"/>
                <a:gd name="connsiteX32" fmla="*/ 183699 w 1835340"/>
                <a:gd name="connsiteY32" fmla="*/ 899699 h 1249027"/>
                <a:gd name="connsiteX33" fmla="*/ 215544 w 1835340"/>
                <a:gd name="connsiteY33" fmla="*/ 851369 h 1249027"/>
                <a:gd name="connsiteX34" fmla="*/ 250912 w 1835340"/>
                <a:gd name="connsiteY34" fmla="*/ 806526 h 1249027"/>
                <a:gd name="connsiteX35" fmla="*/ 483530 w 1835340"/>
                <a:gd name="connsiteY35" fmla="*/ 632443 h 1249027"/>
                <a:gd name="connsiteX36" fmla="*/ 520254 w 1835340"/>
                <a:gd name="connsiteY36" fmla="*/ 618142 h 1249027"/>
                <a:gd name="connsiteX37" fmla="*/ 479910 w 1835340"/>
                <a:gd name="connsiteY37" fmla="*/ 625021 h 1249027"/>
                <a:gd name="connsiteX38" fmla="*/ 187389 w 1835340"/>
                <a:gd name="connsiteY38" fmla="*/ 781950 h 1249027"/>
                <a:gd name="connsiteX39" fmla="*/ 186825 w 1835340"/>
                <a:gd name="connsiteY39" fmla="*/ 781376 h 1249027"/>
                <a:gd name="connsiteX40" fmla="*/ 176216 w 1835340"/>
                <a:gd name="connsiteY40" fmla="*/ 792896 h 1249027"/>
                <a:gd name="connsiteX41" fmla="*/ 41106 w 1835340"/>
                <a:gd name="connsiteY41" fmla="*/ 800075 h 1249027"/>
                <a:gd name="connsiteX42" fmla="*/ 22668 w 1835340"/>
                <a:gd name="connsiteY42" fmla="*/ 649291 h 1249027"/>
                <a:gd name="connsiteX43" fmla="*/ 37645 w 1835340"/>
                <a:gd name="connsiteY43" fmla="*/ 633028 h 1249027"/>
                <a:gd name="connsiteX44" fmla="*/ 41717 w 1835340"/>
                <a:gd name="connsiteY44" fmla="*/ 630046 h 1249027"/>
                <a:gd name="connsiteX45" fmla="*/ 89516 w 1835340"/>
                <a:gd name="connsiteY45" fmla="*/ 586865 h 1249027"/>
                <a:gd name="connsiteX46" fmla="*/ 501285 w 1835340"/>
                <a:gd name="connsiteY46" fmla="*/ 408039 h 1249027"/>
                <a:gd name="connsiteX47" fmla="*/ 529045 w 1835340"/>
                <a:gd name="connsiteY47" fmla="*/ 405808 h 1249027"/>
                <a:gd name="connsiteX48" fmla="*/ 509439 w 1835340"/>
                <a:gd name="connsiteY48" fmla="*/ 404129 h 1249027"/>
                <a:gd name="connsiteX49" fmla="*/ 227499 w 1835340"/>
                <a:gd name="connsiteY49" fmla="*/ 459332 h 1249027"/>
                <a:gd name="connsiteX50" fmla="*/ 187316 w 1835340"/>
                <a:gd name="connsiteY50" fmla="*/ 480101 h 1249027"/>
                <a:gd name="connsiteX51" fmla="*/ 178969 w 1835340"/>
                <a:gd name="connsiteY51" fmla="*/ 485964 h 1249027"/>
                <a:gd name="connsiteX52" fmla="*/ 69629 w 1835340"/>
                <a:gd name="connsiteY52" fmla="*/ 477401 h 1249027"/>
                <a:gd name="connsiteX53" fmla="*/ 47943 w 1835340"/>
                <a:gd name="connsiteY53" fmla="*/ 339762 h 1249027"/>
                <a:gd name="connsiteX54" fmla="*/ 76932 w 1835340"/>
                <a:gd name="connsiteY54" fmla="*/ 314469 h 1249027"/>
                <a:gd name="connsiteX55" fmla="*/ 81849 w 1835340"/>
                <a:gd name="connsiteY55" fmla="*/ 312325 h 1249027"/>
                <a:gd name="connsiteX56" fmla="*/ 144617 w 1835340"/>
                <a:gd name="connsiteY56" fmla="*/ 279884 h 1249027"/>
                <a:gd name="connsiteX57" fmla="*/ 565720 w 1835340"/>
                <a:gd name="connsiteY57" fmla="*/ 210253 h 1249027"/>
                <a:gd name="connsiteX58" fmla="*/ 586576 w 1835340"/>
                <a:gd name="connsiteY58" fmla="*/ 213384 h 1249027"/>
                <a:gd name="connsiteX59" fmla="*/ 590599 w 1835340"/>
                <a:gd name="connsiteY59" fmla="*/ 211265 h 1249027"/>
                <a:gd name="connsiteX60" fmla="*/ 572053 w 1835340"/>
                <a:gd name="connsiteY60" fmla="*/ 204507 h 1249027"/>
                <a:gd name="connsiteX61" fmla="*/ 491821 w 1835340"/>
                <a:gd name="connsiteY61" fmla="*/ 183993 h 1249027"/>
                <a:gd name="connsiteX62" fmla="*/ 455210 w 1835340"/>
                <a:gd name="connsiteY62" fmla="*/ 178517 h 1249027"/>
                <a:gd name="connsiteX63" fmla="*/ 450861 w 1835340"/>
                <a:gd name="connsiteY63" fmla="*/ 178414 h 1249027"/>
                <a:gd name="connsiteX64" fmla="*/ 416158 w 1835340"/>
                <a:gd name="connsiteY64" fmla="*/ 167164 h 1249027"/>
                <a:gd name="connsiteX65" fmla="*/ 378691 w 1835340"/>
                <a:gd name="connsiteY65" fmla="*/ 44957 h 1249027"/>
                <a:gd name="connsiteX66" fmla="*/ 395096 w 1835340"/>
                <a:gd name="connsiteY66" fmla="*/ 23876 h 1249027"/>
                <a:gd name="connsiteX67" fmla="*/ 467461 w 1835340"/>
                <a:gd name="connsiteY67" fmla="*/ 652 h 1249027"/>
                <a:gd name="connsiteX0" fmla="*/ 467461 w 2140243"/>
                <a:gd name="connsiteY0" fmla="*/ 652 h 1249027"/>
                <a:gd name="connsiteX1" fmla="*/ 474924 w 2140243"/>
                <a:gd name="connsiteY1" fmla="*/ 2281 h 1249027"/>
                <a:gd name="connsiteX2" fmla="*/ 524325 w 2140243"/>
                <a:gd name="connsiteY2" fmla="*/ 9671 h 1249027"/>
                <a:gd name="connsiteX3" fmla="*/ 858349 w 2140243"/>
                <a:gd name="connsiteY3" fmla="*/ 156148 h 1249027"/>
                <a:gd name="connsiteX4" fmla="*/ 892671 w 2140243"/>
                <a:gd name="connsiteY4" fmla="*/ 183594 h 1249027"/>
                <a:gd name="connsiteX5" fmla="*/ 923381 w 2140243"/>
                <a:gd name="connsiteY5" fmla="*/ 189280 h 1249027"/>
                <a:gd name="connsiteX6" fmla="*/ 1048397 w 2140243"/>
                <a:gd name="connsiteY6" fmla="*/ 228816 h 1249027"/>
                <a:gd name="connsiteX7" fmla="*/ 1291553 w 2140243"/>
                <a:gd name="connsiteY7" fmla="*/ 413536 h 1249027"/>
                <a:gd name="connsiteX8" fmla="*/ 1835340 w 2140243"/>
                <a:gd name="connsiteY8" fmla="*/ 277051 h 1249027"/>
                <a:gd name="connsiteX9" fmla="*/ 2140243 w 2140243"/>
                <a:gd name="connsiteY9" fmla="*/ 541193 h 1249027"/>
                <a:gd name="connsiteX10" fmla="*/ 1832791 w 2140243"/>
                <a:gd name="connsiteY10" fmla="*/ 808909 h 1249027"/>
                <a:gd name="connsiteX11" fmla="*/ 1283348 w 2140243"/>
                <a:gd name="connsiteY11" fmla="*/ 836674 h 1249027"/>
                <a:gd name="connsiteX12" fmla="*/ 1043542 w 2140243"/>
                <a:gd name="connsiteY12" fmla="*/ 968099 h 1249027"/>
                <a:gd name="connsiteX13" fmla="*/ 1040134 w 2140243"/>
                <a:gd name="connsiteY13" fmla="*/ 969257 h 1249027"/>
                <a:gd name="connsiteX14" fmla="*/ 1038920 w 2140243"/>
                <a:gd name="connsiteY14" fmla="*/ 972209 h 1249027"/>
                <a:gd name="connsiteX15" fmla="*/ 833007 w 2140243"/>
                <a:gd name="connsiteY15" fmla="*/ 1225162 h 1249027"/>
                <a:gd name="connsiteX16" fmla="*/ 832381 w 2140243"/>
                <a:gd name="connsiteY16" fmla="*/ 1224328 h 1249027"/>
                <a:gd name="connsiteX17" fmla="*/ 822777 w 2140243"/>
                <a:gd name="connsiteY17" fmla="*/ 1231633 h 1249027"/>
                <a:gd name="connsiteX18" fmla="*/ 801439 w 2140243"/>
                <a:gd name="connsiteY18" fmla="*/ 1241935 h 1249027"/>
                <a:gd name="connsiteX19" fmla="*/ 651490 w 2140243"/>
                <a:gd name="connsiteY19" fmla="*/ 1172035 h 1249027"/>
                <a:gd name="connsiteX20" fmla="*/ 681730 w 2140243"/>
                <a:gd name="connsiteY20" fmla="*/ 1046295 h 1249027"/>
                <a:gd name="connsiteX21" fmla="*/ 692737 w 2140243"/>
                <a:gd name="connsiteY21" fmla="*/ 1037923 h 1249027"/>
                <a:gd name="connsiteX22" fmla="*/ 692523 w 2140243"/>
                <a:gd name="connsiteY22" fmla="*/ 1037636 h 1249027"/>
                <a:gd name="connsiteX23" fmla="*/ 853848 w 2140243"/>
                <a:gd name="connsiteY23" fmla="*/ 798172 h 1249027"/>
                <a:gd name="connsiteX24" fmla="*/ 858159 w 2140243"/>
                <a:gd name="connsiteY24" fmla="*/ 777103 h 1249027"/>
                <a:gd name="connsiteX25" fmla="*/ 829673 w 2140243"/>
                <a:gd name="connsiteY25" fmla="*/ 771815 h 1249027"/>
                <a:gd name="connsiteX26" fmla="*/ 373140 w 2140243"/>
                <a:gd name="connsiteY26" fmla="*/ 965296 h 1249027"/>
                <a:gd name="connsiteX27" fmla="*/ 352350 w 2140243"/>
                <a:gd name="connsiteY27" fmla="*/ 996848 h 1249027"/>
                <a:gd name="connsiteX28" fmla="*/ 349676 w 2140243"/>
                <a:gd name="connsiteY28" fmla="*/ 1002610 h 1249027"/>
                <a:gd name="connsiteX29" fmla="*/ 337654 w 2140243"/>
                <a:gd name="connsiteY29" fmla="*/ 1019110 h 1249027"/>
                <a:gd name="connsiteX30" fmla="*/ 197584 w 2140243"/>
                <a:gd name="connsiteY30" fmla="*/ 1029423 h 1249027"/>
                <a:gd name="connsiteX31" fmla="*/ 179516 w 2140243"/>
                <a:gd name="connsiteY31" fmla="*/ 905603 h 1249027"/>
                <a:gd name="connsiteX32" fmla="*/ 183781 w 2140243"/>
                <a:gd name="connsiteY32" fmla="*/ 899748 h 1249027"/>
                <a:gd name="connsiteX33" fmla="*/ 183699 w 2140243"/>
                <a:gd name="connsiteY33" fmla="*/ 899699 h 1249027"/>
                <a:gd name="connsiteX34" fmla="*/ 215544 w 2140243"/>
                <a:gd name="connsiteY34" fmla="*/ 851369 h 1249027"/>
                <a:gd name="connsiteX35" fmla="*/ 250912 w 2140243"/>
                <a:gd name="connsiteY35" fmla="*/ 806526 h 1249027"/>
                <a:gd name="connsiteX36" fmla="*/ 483530 w 2140243"/>
                <a:gd name="connsiteY36" fmla="*/ 632443 h 1249027"/>
                <a:gd name="connsiteX37" fmla="*/ 520254 w 2140243"/>
                <a:gd name="connsiteY37" fmla="*/ 618142 h 1249027"/>
                <a:gd name="connsiteX38" fmla="*/ 479910 w 2140243"/>
                <a:gd name="connsiteY38" fmla="*/ 625021 h 1249027"/>
                <a:gd name="connsiteX39" fmla="*/ 187389 w 2140243"/>
                <a:gd name="connsiteY39" fmla="*/ 781950 h 1249027"/>
                <a:gd name="connsiteX40" fmla="*/ 186825 w 2140243"/>
                <a:gd name="connsiteY40" fmla="*/ 781376 h 1249027"/>
                <a:gd name="connsiteX41" fmla="*/ 176216 w 2140243"/>
                <a:gd name="connsiteY41" fmla="*/ 792896 h 1249027"/>
                <a:gd name="connsiteX42" fmla="*/ 41106 w 2140243"/>
                <a:gd name="connsiteY42" fmla="*/ 800075 h 1249027"/>
                <a:gd name="connsiteX43" fmla="*/ 22668 w 2140243"/>
                <a:gd name="connsiteY43" fmla="*/ 649291 h 1249027"/>
                <a:gd name="connsiteX44" fmla="*/ 37645 w 2140243"/>
                <a:gd name="connsiteY44" fmla="*/ 633028 h 1249027"/>
                <a:gd name="connsiteX45" fmla="*/ 41717 w 2140243"/>
                <a:gd name="connsiteY45" fmla="*/ 630046 h 1249027"/>
                <a:gd name="connsiteX46" fmla="*/ 89516 w 2140243"/>
                <a:gd name="connsiteY46" fmla="*/ 586865 h 1249027"/>
                <a:gd name="connsiteX47" fmla="*/ 501285 w 2140243"/>
                <a:gd name="connsiteY47" fmla="*/ 408039 h 1249027"/>
                <a:gd name="connsiteX48" fmla="*/ 529045 w 2140243"/>
                <a:gd name="connsiteY48" fmla="*/ 405808 h 1249027"/>
                <a:gd name="connsiteX49" fmla="*/ 509439 w 2140243"/>
                <a:gd name="connsiteY49" fmla="*/ 404129 h 1249027"/>
                <a:gd name="connsiteX50" fmla="*/ 227499 w 2140243"/>
                <a:gd name="connsiteY50" fmla="*/ 459332 h 1249027"/>
                <a:gd name="connsiteX51" fmla="*/ 187316 w 2140243"/>
                <a:gd name="connsiteY51" fmla="*/ 480101 h 1249027"/>
                <a:gd name="connsiteX52" fmla="*/ 178969 w 2140243"/>
                <a:gd name="connsiteY52" fmla="*/ 485964 h 1249027"/>
                <a:gd name="connsiteX53" fmla="*/ 69629 w 2140243"/>
                <a:gd name="connsiteY53" fmla="*/ 477401 h 1249027"/>
                <a:gd name="connsiteX54" fmla="*/ 47943 w 2140243"/>
                <a:gd name="connsiteY54" fmla="*/ 339762 h 1249027"/>
                <a:gd name="connsiteX55" fmla="*/ 76932 w 2140243"/>
                <a:gd name="connsiteY55" fmla="*/ 314469 h 1249027"/>
                <a:gd name="connsiteX56" fmla="*/ 81849 w 2140243"/>
                <a:gd name="connsiteY56" fmla="*/ 312325 h 1249027"/>
                <a:gd name="connsiteX57" fmla="*/ 144617 w 2140243"/>
                <a:gd name="connsiteY57" fmla="*/ 279884 h 1249027"/>
                <a:gd name="connsiteX58" fmla="*/ 565720 w 2140243"/>
                <a:gd name="connsiteY58" fmla="*/ 210253 h 1249027"/>
                <a:gd name="connsiteX59" fmla="*/ 586576 w 2140243"/>
                <a:gd name="connsiteY59" fmla="*/ 213384 h 1249027"/>
                <a:gd name="connsiteX60" fmla="*/ 590599 w 2140243"/>
                <a:gd name="connsiteY60" fmla="*/ 211265 h 1249027"/>
                <a:gd name="connsiteX61" fmla="*/ 572053 w 2140243"/>
                <a:gd name="connsiteY61" fmla="*/ 204507 h 1249027"/>
                <a:gd name="connsiteX62" fmla="*/ 491821 w 2140243"/>
                <a:gd name="connsiteY62" fmla="*/ 183993 h 1249027"/>
                <a:gd name="connsiteX63" fmla="*/ 455210 w 2140243"/>
                <a:gd name="connsiteY63" fmla="*/ 178517 h 1249027"/>
                <a:gd name="connsiteX64" fmla="*/ 450861 w 2140243"/>
                <a:gd name="connsiteY64" fmla="*/ 178414 h 1249027"/>
                <a:gd name="connsiteX65" fmla="*/ 416158 w 2140243"/>
                <a:gd name="connsiteY65" fmla="*/ 167164 h 1249027"/>
                <a:gd name="connsiteX66" fmla="*/ 378691 w 2140243"/>
                <a:gd name="connsiteY66" fmla="*/ 44957 h 1249027"/>
                <a:gd name="connsiteX67" fmla="*/ 395096 w 2140243"/>
                <a:gd name="connsiteY67" fmla="*/ 23876 h 1249027"/>
                <a:gd name="connsiteX68" fmla="*/ 467461 w 2140243"/>
                <a:gd name="connsiteY68" fmla="*/ 652 h 1249027"/>
                <a:gd name="connsiteX0" fmla="*/ 2140243 w 2231683"/>
                <a:gd name="connsiteY0" fmla="*/ 541193 h 1249027"/>
                <a:gd name="connsiteX1" fmla="*/ 1832791 w 2231683"/>
                <a:gd name="connsiteY1" fmla="*/ 808909 h 1249027"/>
                <a:gd name="connsiteX2" fmla="*/ 1283348 w 2231683"/>
                <a:gd name="connsiteY2" fmla="*/ 836674 h 1249027"/>
                <a:gd name="connsiteX3" fmla="*/ 1043542 w 2231683"/>
                <a:gd name="connsiteY3" fmla="*/ 968099 h 1249027"/>
                <a:gd name="connsiteX4" fmla="*/ 1040134 w 2231683"/>
                <a:gd name="connsiteY4" fmla="*/ 969257 h 1249027"/>
                <a:gd name="connsiteX5" fmla="*/ 1038920 w 2231683"/>
                <a:gd name="connsiteY5" fmla="*/ 972209 h 1249027"/>
                <a:gd name="connsiteX6" fmla="*/ 833007 w 2231683"/>
                <a:gd name="connsiteY6" fmla="*/ 1225162 h 1249027"/>
                <a:gd name="connsiteX7" fmla="*/ 832381 w 2231683"/>
                <a:gd name="connsiteY7" fmla="*/ 1224328 h 1249027"/>
                <a:gd name="connsiteX8" fmla="*/ 822777 w 2231683"/>
                <a:gd name="connsiteY8" fmla="*/ 1231633 h 1249027"/>
                <a:gd name="connsiteX9" fmla="*/ 801439 w 2231683"/>
                <a:gd name="connsiteY9" fmla="*/ 1241935 h 1249027"/>
                <a:gd name="connsiteX10" fmla="*/ 651490 w 2231683"/>
                <a:gd name="connsiteY10" fmla="*/ 1172035 h 1249027"/>
                <a:gd name="connsiteX11" fmla="*/ 681730 w 2231683"/>
                <a:gd name="connsiteY11" fmla="*/ 1046295 h 1249027"/>
                <a:gd name="connsiteX12" fmla="*/ 692737 w 2231683"/>
                <a:gd name="connsiteY12" fmla="*/ 1037923 h 1249027"/>
                <a:gd name="connsiteX13" fmla="*/ 692523 w 2231683"/>
                <a:gd name="connsiteY13" fmla="*/ 1037636 h 1249027"/>
                <a:gd name="connsiteX14" fmla="*/ 853848 w 2231683"/>
                <a:gd name="connsiteY14" fmla="*/ 798172 h 1249027"/>
                <a:gd name="connsiteX15" fmla="*/ 858159 w 2231683"/>
                <a:gd name="connsiteY15" fmla="*/ 777103 h 1249027"/>
                <a:gd name="connsiteX16" fmla="*/ 829673 w 2231683"/>
                <a:gd name="connsiteY16" fmla="*/ 771815 h 1249027"/>
                <a:gd name="connsiteX17" fmla="*/ 373140 w 2231683"/>
                <a:gd name="connsiteY17" fmla="*/ 965296 h 1249027"/>
                <a:gd name="connsiteX18" fmla="*/ 352350 w 2231683"/>
                <a:gd name="connsiteY18" fmla="*/ 996848 h 1249027"/>
                <a:gd name="connsiteX19" fmla="*/ 349676 w 2231683"/>
                <a:gd name="connsiteY19" fmla="*/ 1002610 h 1249027"/>
                <a:gd name="connsiteX20" fmla="*/ 337654 w 2231683"/>
                <a:gd name="connsiteY20" fmla="*/ 1019110 h 1249027"/>
                <a:gd name="connsiteX21" fmla="*/ 197584 w 2231683"/>
                <a:gd name="connsiteY21" fmla="*/ 1029423 h 1249027"/>
                <a:gd name="connsiteX22" fmla="*/ 179516 w 2231683"/>
                <a:gd name="connsiteY22" fmla="*/ 905603 h 1249027"/>
                <a:gd name="connsiteX23" fmla="*/ 183781 w 2231683"/>
                <a:gd name="connsiteY23" fmla="*/ 899748 h 1249027"/>
                <a:gd name="connsiteX24" fmla="*/ 183699 w 2231683"/>
                <a:gd name="connsiteY24" fmla="*/ 899699 h 1249027"/>
                <a:gd name="connsiteX25" fmla="*/ 215544 w 2231683"/>
                <a:gd name="connsiteY25" fmla="*/ 851369 h 1249027"/>
                <a:gd name="connsiteX26" fmla="*/ 250912 w 2231683"/>
                <a:gd name="connsiteY26" fmla="*/ 806526 h 1249027"/>
                <a:gd name="connsiteX27" fmla="*/ 483530 w 2231683"/>
                <a:gd name="connsiteY27" fmla="*/ 632443 h 1249027"/>
                <a:gd name="connsiteX28" fmla="*/ 520254 w 2231683"/>
                <a:gd name="connsiteY28" fmla="*/ 618142 h 1249027"/>
                <a:gd name="connsiteX29" fmla="*/ 479910 w 2231683"/>
                <a:gd name="connsiteY29" fmla="*/ 625021 h 1249027"/>
                <a:gd name="connsiteX30" fmla="*/ 187389 w 2231683"/>
                <a:gd name="connsiteY30" fmla="*/ 781950 h 1249027"/>
                <a:gd name="connsiteX31" fmla="*/ 186825 w 2231683"/>
                <a:gd name="connsiteY31" fmla="*/ 781376 h 1249027"/>
                <a:gd name="connsiteX32" fmla="*/ 176216 w 2231683"/>
                <a:gd name="connsiteY32" fmla="*/ 792896 h 1249027"/>
                <a:gd name="connsiteX33" fmla="*/ 41106 w 2231683"/>
                <a:gd name="connsiteY33" fmla="*/ 800075 h 1249027"/>
                <a:gd name="connsiteX34" fmla="*/ 22668 w 2231683"/>
                <a:gd name="connsiteY34" fmla="*/ 649291 h 1249027"/>
                <a:gd name="connsiteX35" fmla="*/ 37645 w 2231683"/>
                <a:gd name="connsiteY35" fmla="*/ 633028 h 1249027"/>
                <a:gd name="connsiteX36" fmla="*/ 41717 w 2231683"/>
                <a:gd name="connsiteY36" fmla="*/ 630046 h 1249027"/>
                <a:gd name="connsiteX37" fmla="*/ 89516 w 2231683"/>
                <a:gd name="connsiteY37" fmla="*/ 586865 h 1249027"/>
                <a:gd name="connsiteX38" fmla="*/ 501285 w 2231683"/>
                <a:gd name="connsiteY38" fmla="*/ 408039 h 1249027"/>
                <a:gd name="connsiteX39" fmla="*/ 529045 w 2231683"/>
                <a:gd name="connsiteY39" fmla="*/ 405808 h 1249027"/>
                <a:gd name="connsiteX40" fmla="*/ 509439 w 2231683"/>
                <a:gd name="connsiteY40" fmla="*/ 404129 h 1249027"/>
                <a:gd name="connsiteX41" fmla="*/ 227499 w 2231683"/>
                <a:gd name="connsiteY41" fmla="*/ 459332 h 1249027"/>
                <a:gd name="connsiteX42" fmla="*/ 187316 w 2231683"/>
                <a:gd name="connsiteY42" fmla="*/ 480101 h 1249027"/>
                <a:gd name="connsiteX43" fmla="*/ 178969 w 2231683"/>
                <a:gd name="connsiteY43" fmla="*/ 485964 h 1249027"/>
                <a:gd name="connsiteX44" fmla="*/ 69629 w 2231683"/>
                <a:gd name="connsiteY44" fmla="*/ 477401 h 1249027"/>
                <a:gd name="connsiteX45" fmla="*/ 47943 w 2231683"/>
                <a:gd name="connsiteY45" fmla="*/ 339762 h 1249027"/>
                <a:gd name="connsiteX46" fmla="*/ 76932 w 2231683"/>
                <a:gd name="connsiteY46" fmla="*/ 314469 h 1249027"/>
                <a:gd name="connsiteX47" fmla="*/ 81849 w 2231683"/>
                <a:gd name="connsiteY47" fmla="*/ 312325 h 1249027"/>
                <a:gd name="connsiteX48" fmla="*/ 144617 w 2231683"/>
                <a:gd name="connsiteY48" fmla="*/ 279884 h 1249027"/>
                <a:gd name="connsiteX49" fmla="*/ 565720 w 2231683"/>
                <a:gd name="connsiteY49" fmla="*/ 210253 h 1249027"/>
                <a:gd name="connsiteX50" fmla="*/ 586576 w 2231683"/>
                <a:gd name="connsiteY50" fmla="*/ 213384 h 1249027"/>
                <a:gd name="connsiteX51" fmla="*/ 590599 w 2231683"/>
                <a:gd name="connsiteY51" fmla="*/ 211265 h 1249027"/>
                <a:gd name="connsiteX52" fmla="*/ 572053 w 2231683"/>
                <a:gd name="connsiteY52" fmla="*/ 204507 h 1249027"/>
                <a:gd name="connsiteX53" fmla="*/ 491821 w 2231683"/>
                <a:gd name="connsiteY53" fmla="*/ 183993 h 1249027"/>
                <a:gd name="connsiteX54" fmla="*/ 455210 w 2231683"/>
                <a:gd name="connsiteY54" fmla="*/ 178517 h 1249027"/>
                <a:gd name="connsiteX55" fmla="*/ 450861 w 2231683"/>
                <a:gd name="connsiteY55" fmla="*/ 178414 h 1249027"/>
                <a:gd name="connsiteX56" fmla="*/ 416158 w 2231683"/>
                <a:gd name="connsiteY56" fmla="*/ 167164 h 1249027"/>
                <a:gd name="connsiteX57" fmla="*/ 378691 w 2231683"/>
                <a:gd name="connsiteY57" fmla="*/ 44957 h 1249027"/>
                <a:gd name="connsiteX58" fmla="*/ 395096 w 2231683"/>
                <a:gd name="connsiteY58" fmla="*/ 23876 h 1249027"/>
                <a:gd name="connsiteX59" fmla="*/ 467461 w 2231683"/>
                <a:gd name="connsiteY59" fmla="*/ 652 h 1249027"/>
                <a:gd name="connsiteX60" fmla="*/ 474924 w 2231683"/>
                <a:gd name="connsiteY60" fmla="*/ 2281 h 1249027"/>
                <a:gd name="connsiteX61" fmla="*/ 524325 w 2231683"/>
                <a:gd name="connsiteY61" fmla="*/ 9671 h 1249027"/>
                <a:gd name="connsiteX62" fmla="*/ 858349 w 2231683"/>
                <a:gd name="connsiteY62" fmla="*/ 156148 h 1249027"/>
                <a:gd name="connsiteX63" fmla="*/ 892671 w 2231683"/>
                <a:gd name="connsiteY63" fmla="*/ 183594 h 1249027"/>
                <a:gd name="connsiteX64" fmla="*/ 923381 w 2231683"/>
                <a:gd name="connsiteY64" fmla="*/ 189280 h 1249027"/>
                <a:gd name="connsiteX65" fmla="*/ 1048397 w 2231683"/>
                <a:gd name="connsiteY65" fmla="*/ 228816 h 1249027"/>
                <a:gd name="connsiteX66" fmla="*/ 1291553 w 2231683"/>
                <a:gd name="connsiteY66" fmla="*/ 413536 h 1249027"/>
                <a:gd name="connsiteX67" fmla="*/ 1835340 w 2231683"/>
                <a:gd name="connsiteY67" fmla="*/ 277051 h 1249027"/>
                <a:gd name="connsiteX68" fmla="*/ 2231683 w 2231683"/>
                <a:gd name="connsiteY68" fmla="*/ 632633 h 1249027"/>
                <a:gd name="connsiteX0" fmla="*/ 2140243 w 2140243"/>
                <a:gd name="connsiteY0" fmla="*/ 541193 h 1249027"/>
                <a:gd name="connsiteX1" fmla="*/ 1832791 w 2140243"/>
                <a:gd name="connsiteY1" fmla="*/ 808909 h 1249027"/>
                <a:gd name="connsiteX2" fmla="*/ 1283348 w 2140243"/>
                <a:gd name="connsiteY2" fmla="*/ 836674 h 1249027"/>
                <a:gd name="connsiteX3" fmla="*/ 1043542 w 2140243"/>
                <a:gd name="connsiteY3" fmla="*/ 968099 h 1249027"/>
                <a:gd name="connsiteX4" fmla="*/ 1040134 w 2140243"/>
                <a:gd name="connsiteY4" fmla="*/ 969257 h 1249027"/>
                <a:gd name="connsiteX5" fmla="*/ 1038920 w 2140243"/>
                <a:gd name="connsiteY5" fmla="*/ 972209 h 1249027"/>
                <a:gd name="connsiteX6" fmla="*/ 833007 w 2140243"/>
                <a:gd name="connsiteY6" fmla="*/ 1225162 h 1249027"/>
                <a:gd name="connsiteX7" fmla="*/ 832381 w 2140243"/>
                <a:gd name="connsiteY7" fmla="*/ 1224328 h 1249027"/>
                <a:gd name="connsiteX8" fmla="*/ 822777 w 2140243"/>
                <a:gd name="connsiteY8" fmla="*/ 1231633 h 1249027"/>
                <a:gd name="connsiteX9" fmla="*/ 801439 w 2140243"/>
                <a:gd name="connsiteY9" fmla="*/ 1241935 h 1249027"/>
                <a:gd name="connsiteX10" fmla="*/ 651490 w 2140243"/>
                <a:gd name="connsiteY10" fmla="*/ 1172035 h 1249027"/>
                <a:gd name="connsiteX11" fmla="*/ 681730 w 2140243"/>
                <a:gd name="connsiteY11" fmla="*/ 1046295 h 1249027"/>
                <a:gd name="connsiteX12" fmla="*/ 692737 w 2140243"/>
                <a:gd name="connsiteY12" fmla="*/ 1037923 h 1249027"/>
                <a:gd name="connsiteX13" fmla="*/ 692523 w 2140243"/>
                <a:gd name="connsiteY13" fmla="*/ 1037636 h 1249027"/>
                <a:gd name="connsiteX14" fmla="*/ 853848 w 2140243"/>
                <a:gd name="connsiteY14" fmla="*/ 798172 h 1249027"/>
                <a:gd name="connsiteX15" fmla="*/ 858159 w 2140243"/>
                <a:gd name="connsiteY15" fmla="*/ 777103 h 1249027"/>
                <a:gd name="connsiteX16" fmla="*/ 829673 w 2140243"/>
                <a:gd name="connsiteY16" fmla="*/ 771815 h 1249027"/>
                <a:gd name="connsiteX17" fmla="*/ 373140 w 2140243"/>
                <a:gd name="connsiteY17" fmla="*/ 965296 h 1249027"/>
                <a:gd name="connsiteX18" fmla="*/ 352350 w 2140243"/>
                <a:gd name="connsiteY18" fmla="*/ 996848 h 1249027"/>
                <a:gd name="connsiteX19" fmla="*/ 349676 w 2140243"/>
                <a:gd name="connsiteY19" fmla="*/ 1002610 h 1249027"/>
                <a:gd name="connsiteX20" fmla="*/ 337654 w 2140243"/>
                <a:gd name="connsiteY20" fmla="*/ 1019110 h 1249027"/>
                <a:gd name="connsiteX21" fmla="*/ 197584 w 2140243"/>
                <a:gd name="connsiteY21" fmla="*/ 1029423 h 1249027"/>
                <a:gd name="connsiteX22" fmla="*/ 179516 w 2140243"/>
                <a:gd name="connsiteY22" fmla="*/ 905603 h 1249027"/>
                <a:gd name="connsiteX23" fmla="*/ 183781 w 2140243"/>
                <a:gd name="connsiteY23" fmla="*/ 899748 h 1249027"/>
                <a:gd name="connsiteX24" fmla="*/ 183699 w 2140243"/>
                <a:gd name="connsiteY24" fmla="*/ 899699 h 1249027"/>
                <a:gd name="connsiteX25" fmla="*/ 215544 w 2140243"/>
                <a:gd name="connsiteY25" fmla="*/ 851369 h 1249027"/>
                <a:gd name="connsiteX26" fmla="*/ 250912 w 2140243"/>
                <a:gd name="connsiteY26" fmla="*/ 806526 h 1249027"/>
                <a:gd name="connsiteX27" fmla="*/ 483530 w 2140243"/>
                <a:gd name="connsiteY27" fmla="*/ 632443 h 1249027"/>
                <a:gd name="connsiteX28" fmla="*/ 520254 w 2140243"/>
                <a:gd name="connsiteY28" fmla="*/ 618142 h 1249027"/>
                <a:gd name="connsiteX29" fmla="*/ 479910 w 2140243"/>
                <a:gd name="connsiteY29" fmla="*/ 625021 h 1249027"/>
                <a:gd name="connsiteX30" fmla="*/ 187389 w 2140243"/>
                <a:gd name="connsiteY30" fmla="*/ 781950 h 1249027"/>
                <a:gd name="connsiteX31" fmla="*/ 186825 w 2140243"/>
                <a:gd name="connsiteY31" fmla="*/ 781376 h 1249027"/>
                <a:gd name="connsiteX32" fmla="*/ 176216 w 2140243"/>
                <a:gd name="connsiteY32" fmla="*/ 792896 h 1249027"/>
                <a:gd name="connsiteX33" fmla="*/ 41106 w 2140243"/>
                <a:gd name="connsiteY33" fmla="*/ 800075 h 1249027"/>
                <a:gd name="connsiteX34" fmla="*/ 22668 w 2140243"/>
                <a:gd name="connsiteY34" fmla="*/ 649291 h 1249027"/>
                <a:gd name="connsiteX35" fmla="*/ 37645 w 2140243"/>
                <a:gd name="connsiteY35" fmla="*/ 633028 h 1249027"/>
                <a:gd name="connsiteX36" fmla="*/ 41717 w 2140243"/>
                <a:gd name="connsiteY36" fmla="*/ 630046 h 1249027"/>
                <a:gd name="connsiteX37" fmla="*/ 89516 w 2140243"/>
                <a:gd name="connsiteY37" fmla="*/ 586865 h 1249027"/>
                <a:gd name="connsiteX38" fmla="*/ 501285 w 2140243"/>
                <a:gd name="connsiteY38" fmla="*/ 408039 h 1249027"/>
                <a:gd name="connsiteX39" fmla="*/ 529045 w 2140243"/>
                <a:gd name="connsiteY39" fmla="*/ 405808 h 1249027"/>
                <a:gd name="connsiteX40" fmla="*/ 509439 w 2140243"/>
                <a:gd name="connsiteY40" fmla="*/ 404129 h 1249027"/>
                <a:gd name="connsiteX41" fmla="*/ 227499 w 2140243"/>
                <a:gd name="connsiteY41" fmla="*/ 459332 h 1249027"/>
                <a:gd name="connsiteX42" fmla="*/ 187316 w 2140243"/>
                <a:gd name="connsiteY42" fmla="*/ 480101 h 1249027"/>
                <a:gd name="connsiteX43" fmla="*/ 178969 w 2140243"/>
                <a:gd name="connsiteY43" fmla="*/ 485964 h 1249027"/>
                <a:gd name="connsiteX44" fmla="*/ 69629 w 2140243"/>
                <a:gd name="connsiteY44" fmla="*/ 477401 h 1249027"/>
                <a:gd name="connsiteX45" fmla="*/ 47943 w 2140243"/>
                <a:gd name="connsiteY45" fmla="*/ 339762 h 1249027"/>
                <a:gd name="connsiteX46" fmla="*/ 76932 w 2140243"/>
                <a:gd name="connsiteY46" fmla="*/ 314469 h 1249027"/>
                <a:gd name="connsiteX47" fmla="*/ 81849 w 2140243"/>
                <a:gd name="connsiteY47" fmla="*/ 312325 h 1249027"/>
                <a:gd name="connsiteX48" fmla="*/ 144617 w 2140243"/>
                <a:gd name="connsiteY48" fmla="*/ 279884 h 1249027"/>
                <a:gd name="connsiteX49" fmla="*/ 565720 w 2140243"/>
                <a:gd name="connsiteY49" fmla="*/ 210253 h 1249027"/>
                <a:gd name="connsiteX50" fmla="*/ 586576 w 2140243"/>
                <a:gd name="connsiteY50" fmla="*/ 213384 h 1249027"/>
                <a:gd name="connsiteX51" fmla="*/ 590599 w 2140243"/>
                <a:gd name="connsiteY51" fmla="*/ 211265 h 1249027"/>
                <a:gd name="connsiteX52" fmla="*/ 572053 w 2140243"/>
                <a:gd name="connsiteY52" fmla="*/ 204507 h 1249027"/>
                <a:gd name="connsiteX53" fmla="*/ 491821 w 2140243"/>
                <a:gd name="connsiteY53" fmla="*/ 183993 h 1249027"/>
                <a:gd name="connsiteX54" fmla="*/ 455210 w 2140243"/>
                <a:gd name="connsiteY54" fmla="*/ 178517 h 1249027"/>
                <a:gd name="connsiteX55" fmla="*/ 450861 w 2140243"/>
                <a:gd name="connsiteY55" fmla="*/ 178414 h 1249027"/>
                <a:gd name="connsiteX56" fmla="*/ 416158 w 2140243"/>
                <a:gd name="connsiteY56" fmla="*/ 167164 h 1249027"/>
                <a:gd name="connsiteX57" fmla="*/ 378691 w 2140243"/>
                <a:gd name="connsiteY57" fmla="*/ 44957 h 1249027"/>
                <a:gd name="connsiteX58" fmla="*/ 395096 w 2140243"/>
                <a:gd name="connsiteY58" fmla="*/ 23876 h 1249027"/>
                <a:gd name="connsiteX59" fmla="*/ 467461 w 2140243"/>
                <a:gd name="connsiteY59" fmla="*/ 652 h 1249027"/>
                <a:gd name="connsiteX60" fmla="*/ 474924 w 2140243"/>
                <a:gd name="connsiteY60" fmla="*/ 2281 h 1249027"/>
                <a:gd name="connsiteX61" fmla="*/ 524325 w 2140243"/>
                <a:gd name="connsiteY61" fmla="*/ 9671 h 1249027"/>
                <a:gd name="connsiteX62" fmla="*/ 858349 w 2140243"/>
                <a:gd name="connsiteY62" fmla="*/ 156148 h 1249027"/>
                <a:gd name="connsiteX63" fmla="*/ 892671 w 2140243"/>
                <a:gd name="connsiteY63" fmla="*/ 183594 h 1249027"/>
                <a:gd name="connsiteX64" fmla="*/ 923381 w 2140243"/>
                <a:gd name="connsiteY64" fmla="*/ 189280 h 1249027"/>
                <a:gd name="connsiteX65" fmla="*/ 1048397 w 2140243"/>
                <a:gd name="connsiteY65" fmla="*/ 228816 h 1249027"/>
                <a:gd name="connsiteX66" fmla="*/ 1291553 w 2140243"/>
                <a:gd name="connsiteY66" fmla="*/ 413536 h 1249027"/>
                <a:gd name="connsiteX67" fmla="*/ 1835340 w 2140243"/>
                <a:gd name="connsiteY67" fmla="*/ 277051 h 1249027"/>
                <a:gd name="connsiteX0" fmla="*/ 1832791 w 1835340"/>
                <a:gd name="connsiteY0" fmla="*/ 808909 h 1249027"/>
                <a:gd name="connsiteX1" fmla="*/ 1283348 w 1835340"/>
                <a:gd name="connsiteY1" fmla="*/ 836674 h 1249027"/>
                <a:gd name="connsiteX2" fmla="*/ 1043542 w 1835340"/>
                <a:gd name="connsiteY2" fmla="*/ 968099 h 1249027"/>
                <a:gd name="connsiteX3" fmla="*/ 1040134 w 1835340"/>
                <a:gd name="connsiteY3" fmla="*/ 969257 h 1249027"/>
                <a:gd name="connsiteX4" fmla="*/ 1038920 w 1835340"/>
                <a:gd name="connsiteY4" fmla="*/ 972209 h 1249027"/>
                <a:gd name="connsiteX5" fmla="*/ 833007 w 1835340"/>
                <a:gd name="connsiteY5" fmla="*/ 1225162 h 1249027"/>
                <a:gd name="connsiteX6" fmla="*/ 832381 w 1835340"/>
                <a:gd name="connsiteY6" fmla="*/ 1224328 h 1249027"/>
                <a:gd name="connsiteX7" fmla="*/ 822777 w 1835340"/>
                <a:gd name="connsiteY7" fmla="*/ 1231633 h 1249027"/>
                <a:gd name="connsiteX8" fmla="*/ 801439 w 1835340"/>
                <a:gd name="connsiteY8" fmla="*/ 1241935 h 1249027"/>
                <a:gd name="connsiteX9" fmla="*/ 651490 w 1835340"/>
                <a:gd name="connsiteY9" fmla="*/ 1172035 h 1249027"/>
                <a:gd name="connsiteX10" fmla="*/ 681730 w 1835340"/>
                <a:gd name="connsiteY10" fmla="*/ 1046295 h 1249027"/>
                <a:gd name="connsiteX11" fmla="*/ 692737 w 1835340"/>
                <a:gd name="connsiteY11" fmla="*/ 1037923 h 1249027"/>
                <a:gd name="connsiteX12" fmla="*/ 692523 w 1835340"/>
                <a:gd name="connsiteY12" fmla="*/ 1037636 h 1249027"/>
                <a:gd name="connsiteX13" fmla="*/ 853848 w 1835340"/>
                <a:gd name="connsiteY13" fmla="*/ 798172 h 1249027"/>
                <a:gd name="connsiteX14" fmla="*/ 858159 w 1835340"/>
                <a:gd name="connsiteY14" fmla="*/ 777103 h 1249027"/>
                <a:gd name="connsiteX15" fmla="*/ 829673 w 1835340"/>
                <a:gd name="connsiteY15" fmla="*/ 771815 h 1249027"/>
                <a:gd name="connsiteX16" fmla="*/ 373140 w 1835340"/>
                <a:gd name="connsiteY16" fmla="*/ 965296 h 1249027"/>
                <a:gd name="connsiteX17" fmla="*/ 352350 w 1835340"/>
                <a:gd name="connsiteY17" fmla="*/ 996848 h 1249027"/>
                <a:gd name="connsiteX18" fmla="*/ 349676 w 1835340"/>
                <a:gd name="connsiteY18" fmla="*/ 1002610 h 1249027"/>
                <a:gd name="connsiteX19" fmla="*/ 337654 w 1835340"/>
                <a:gd name="connsiteY19" fmla="*/ 1019110 h 1249027"/>
                <a:gd name="connsiteX20" fmla="*/ 197584 w 1835340"/>
                <a:gd name="connsiteY20" fmla="*/ 1029423 h 1249027"/>
                <a:gd name="connsiteX21" fmla="*/ 179516 w 1835340"/>
                <a:gd name="connsiteY21" fmla="*/ 905603 h 1249027"/>
                <a:gd name="connsiteX22" fmla="*/ 183781 w 1835340"/>
                <a:gd name="connsiteY22" fmla="*/ 899748 h 1249027"/>
                <a:gd name="connsiteX23" fmla="*/ 183699 w 1835340"/>
                <a:gd name="connsiteY23" fmla="*/ 899699 h 1249027"/>
                <a:gd name="connsiteX24" fmla="*/ 215544 w 1835340"/>
                <a:gd name="connsiteY24" fmla="*/ 851369 h 1249027"/>
                <a:gd name="connsiteX25" fmla="*/ 250912 w 1835340"/>
                <a:gd name="connsiteY25" fmla="*/ 806526 h 1249027"/>
                <a:gd name="connsiteX26" fmla="*/ 483530 w 1835340"/>
                <a:gd name="connsiteY26" fmla="*/ 632443 h 1249027"/>
                <a:gd name="connsiteX27" fmla="*/ 520254 w 1835340"/>
                <a:gd name="connsiteY27" fmla="*/ 618142 h 1249027"/>
                <a:gd name="connsiteX28" fmla="*/ 479910 w 1835340"/>
                <a:gd name="connsiteY28" fmla="*/ 625021 h 1249027"/>
                <a:gd name="connsiteX29" fmla="*/ 187389 w 1835340"/>
                <a:gd name="connsiteY29" fmla="*/ 781950 h 1249027"/>
                <a:gd name="connsiteX30" fmla="*/ 186825 w 1835340"/>
                <a:gd name="connsiteY30" fmla="*/ 781376 h 1249027"/>
                <a:gd name="connsiteX31" fmla="*/ 176216 w 1835340"/>
                <a:gd name="connsiteY31" fmla="*/ 792896 h 1249027"/>
                <a:gd name="connsiteX32" fmla="*/ 41106 w 1835340"/>
                <a:gd name="connsiteY32" fmla="*/ 800075 h 1249027"/>
                <a:gd name="connsiteX33" fmla="*/ 22668 w 1835340"/>
                <a:gd name="connsiteY33" fmla="*/ 649291 h 1249027"/>
                <a:gd name="connsiteX34" fmla="*/ 37645 w 1835340"/>
                <a:gd name="connsiteY34" fmla="*/ 633028 h 1249027"/>
                <a:gd name="connsiteX35" fmla="*/ 41717 w 1835340"/>
                <a:gd name="connsiteY35" fmla="*/ 630046 h 1249027"/>
                <a:gd name="connsiteX36" fmla="*/ 89516 w 1835340"/>
                <a:gd name="connsiteY36" fmla="*/ 586865 h 1249027"/>
                <a:gd name="connsiteX37" fmla="*/ 501285 w 1835340"/>
                <a:gd name="connsiteY37" fmla="*/ 408039 h 1249027"/>
                <a:gd name="connsiteX38" fmla="*/ 529045 w 1835340"/>
                <a:gd name="connsiteY38" fmla="*/ 405808 h 1249027"/>
                <a:gd name="connsiteX39" fmla="*/ 509439 w 1835340"/>
                <a:gd name="connsiteY39" fmla="*/ 404129 h 1249027"/>
                <a:gd name="connsiteX40" fmla="*/ 227499 w 1835340"/>
                <a:gd name="connsiteY40" fmla="*/ 459332 h 1249027"/>
                <a:gd name="connsiteX41" fmla="*/ 187316 w 1835340"/>
                <a:gd name="connsiteY41" fmla="*/ 480101 h 1249027"/>
                <a:gd name="connsiteX42" fmla="*/ 178969 w 1835340"/>
                <a:gd name="connsiteY42" fmla="*/ 485964 h 1249027"/>
                <a:gd name="connsiteX43" fmla="*/ 69629 w 1835340"/>
                <a:gd name="connsiteY43" fmla="*/ 477401 h 1249027"/>
                <a:gd name="connsiteX44" fmla="*/ 47943 w 1835340"/>
                <a:gd name="connsiteY44" fmla="*/ 339762 h 1249027"/>
                <a:gd name="connsiteX45" fmla="*/ 76932 w 1835340"/>
                <a:gd name="connsiteY45" fmla="*/ 314469 h 1249027"/>
                <a:gd name="connsiteX46" fmla="*/ 81849 w 1835340"/>
                <a:gd name="connsiteY46" fmla="*/ 312325 h 1249027"/>
                <a:gd name="connsiteX47" fmla="*/ 144617 w 1835340"/>
                <a:gd name="connsiteY47" fmla="*/ 279884 h 1249027"/>
                <a:gd name="connsiteX48" fmla="*/ 565720 w 1835340"/>
                <a:gd name="connsiteY48" fmla="*/ 210253 h 1249027"/>
                <a:gd name="connsiteX49" fmla="*/ 586576 w 1835340"/>
                <a:gd name="connsiteY49" fmla="*/ 213384 h 1249027"/>
                <a:gd name="connsiteX50" fmla="*/ 590599 w 1835340"/>
                <a:gd name="connsiteY50" fmla="*/ 211265 h 1249027"/>
                <a:gd name="connsiteX51" fmla="*/ 572053 w 1835340"/>
                <a:gd name="connsiteY51" fmla="*/ 204507 h 1249027"/>
                <a:gd name="connsiteX52" fmla="*/ 491821 w 1835340"/>
                <a:gd name="connsiteY52" fmla="*/ 183993 h 1249027"/>
                <a:gd name="connsiteX53" fmla="*/ 455210 w 1835340"/>
                <a:gd name="connsiteY53" fmla="*/ 178517 h 1249027"/>
                <a:gd name="connsiteX54" fmla="*/ 450861 w 1835340"/>
                <a:gd name="connsiteY54" fmla="*/ 178414 h 1249027"/>
                <a:gd name="connsiteX55" fmla="*/ 416158 w 1835340"/>
                <a:gd name="connsiteY55" fmla="*/ 167164 h 1249027"/>
                <a:gd name="connsiteX56" fmla="*/ 378691 w 1835340"/>
                <a:gd name="connsiteY56" fmla="*/ 44957 h 1249027"/>
                <a:gd name="connsiteX57" fmla="*/ 395096 w 1835340"/>
                <a:gd name="connsiteY57" fmla="*/ 23876 h 1249027"/>
                <a:gd name="connsiteX58" fmla="*/ 467461 w 1835340"/>
                <a:gd name="connsiteY58" fmla="*/ 652 h 1249027"/>
                <a:gd name="connsiteX59" fmla="*/ 474924 w 1835340"/>
                <a:gd name="connsiteY59" fmla="*/ 2281 h 1249027"/>
                <a:gd name="connsiteX60" fmla="*/ 524325 w 1835340"/>
                <a:gd name="connsiteY60" fmla="*/ 9671 h 1249027"/>
                <a:gd name="connsiteX61" fmla="*/ 858349 w 1835340"/>
                <a:gd name="connsiteY61" fmla="*/ 156148 h 1249027"/>
                <a:gd name="connsiteX62" fmla="*/ 892671 w 1835340"/>
                <a:gd name="connsiteY62" fmla="*/ 183594 h 1249027"/>
                <a:gd name="connsiteX63" fmla="*/ 923381 w 1835340"/>
                <a:gd name="connsiteY63" fmla="*/ 189280 h 1249027"/>
                <a:gd name="connsiteX64" fmla="*/ 1048397 w 1835340"/>
                <a:gd name="connsiteY64" fmla="*/ 228816 h 1249027"/>
                <a:gd name="connsiteX65" fmla="*/ 1291553 w 1835340"/>
                <a:gd name="connsiteY65" fmla="*/ 413536 h 1249027"/>
                <a:gd name="connsiteX66" fmla="*/ 1835340 w 1835340"/>
                <a:gd name="connsiteY66" fmla="*/ 277051 h 1249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835340" h="1249027">
                  <a:moveTo>
                    <a:pt x="1832791" y="808909"/>
                  </a:moveTo>
                  <a:lnTo>
                    <a:pt x="1283348" y="836674"/>
                  </a:lnTo>
                  <a:lnTo>
                    <a:pt x="1043542" y="968099"/>
                  </a:lnTo>
                  <a:lnTo>
                    <a:pt x="1040134" y="969257"/>
                  </a:lnTo>
                  <a:lnTo>
                    <a:pt x="1038920" y="972209"/>
                  </a:lnTo>
                  <a:cubicBezTo>
                    <a:pt x="992612" y="1070918"/>
                    <a:pt x="922453" y="1158155"/>
                    <a:pt x="833007" y="1225162"/>
                  </a:cubicBezTo>
                  <a:lnTo>
                    <a:pt x="832381" y="1224328"/>
                  </a:lnTo>
                  <a:lnTo>
                    <a:pt x="822777" y="1231633"/>
                  </a:lnTo>
                  <a:cubicBezTo>
                    <a:pt x="816156" y="1235704"/>
                    <a:pt x="809027" y="1239171"/>
                    <a:pt x="801439" y="1241935"/>
                  </a:cubicBezTo>
                  <a:cubicBezTo>
                    <a:pt x="740735" y="1264042"/>
                    <a:pt x="673601" y="1232747"/>
                    <a:pt x="651490" y="1172035"/>
                  </a:cubicBezTo>
                  <a:cubicBezTo>
                    <a:pt x="634906" y="1126500"/>
                    <a:pt x="648359" y="1077351"/>
                    <a:pt x="681730" y="1046295"/>
                  </a:cubicBezTo>
                  <a:lnTo>
                    <a:pt x="692737" y="1037923"/>
                  </a:lnTo>
                  <a:cubicBezTo>
                    <a:pt x="692666" y="1037827"/>
                    <a:pt x="692594" y="1037732"/>
                    <a:pt x="692523" y="1037636"/>
                  </a:cubicBezTo>
                  <a:cubicBezTo>
                    <a:pt x="772510" y="977714"/>
                    <a:pt x="828844" y="892982"/>
                    <a:pt x="853848" y="798172"/>
                  </a:cubicBezTo>
                  <a:lnTo>
                    <a:pt x="858159" y="777103"/>
                  </a:lnTo>
                  <a:lnTo>
                    <a:pt x="829673" y="771815"/>
                  </a:lnTo>
                  <a:cubicBezTo>
                    <a:pt x="654510" y="746471"/>
                    <a:pt x="477855" y="820281"/>
                    <a:pt x="373140" y="965296"/>
                  </a:cubicBezTo>
                  <a:lnTo>
                    <a:pt x="352350" y="996848"/>
                  </a:lnTo>
                  <a:lnTo>
                    <a:pt x="349676" y="1002610"/>
                  </a:lnTo>
                  <a:cubicBezTo>
                    <a:pt x="346286" y="1008379"/>
                    <a:pt x="342281" y="1013910"/>
                    <a:pt x="337654" y="1019110"/>
                  </a:cubicBezTo>
                  <a:cubicBezTo>
                    <a:pt x="300645" y="1060705"/>
                    <a:pt x="237933" y="1065323"/>
                    <a:pt x="197584" y="1029423"/>
                  </a:cubicBezTo>
                  <a:cubicBezTo>
                    <a:pt x="162279" y="998009"/>
                    <a:pt x="155792" y="945984"/>
                    <a:pt x="179516" y="905603"/>
                  </a:cubicBezTo>
                  <a:lnTo>
                    <a:pt x="183781" y="899748"/>
                  </a:lnTo>
                  <a:cubicBezTo>
                    <a:pt x="183754" y="899732"/>
                    <a:pt x="183727" y="899715"/>
                    <a:pt x="183699" y="899699"/>
                  </a:cubicBezTo>
                  <a:cubicBezTo>
                    <a:pt x="193696" y="883019"/>
                    <a:pt x="204327" y="866903"/>
                    <a:pt x="215544" y="851369"/>
                  </a:cubicBezTo>
                  <a:cubicBezTo>
                    <a:pt x="226761" y="835834"/>
                    <a:pt x="238566" y="820881"/>
                    <a:pt x="250912" y="806526"/>
                  </a:cubicBezTo>
                  <a:cubicBezTo>
                    <a:pt x="315729" y="731163"/>
                    <a:pt x="395471" y="672296"/>
                    <a:pt x="483530" y="632443"/>
                  </a:cubicBezTo>
                  <a:lnTo>
                    <a:pt x="520254" y="618142"/>
                  </a:lnTo>
                  <a:lnTo>
                    <a:pt x="479910" y="625021"/>
                  </a:lnTo>
                  <a:cubicBezTo>
                    <a:pt x="372111" y="647834"/>
                    <a:pt x="270159" y="700722"/>
                    <a:pt x="187389" y="781950"/>
                  </a:cubicBezTo>
                  <a:lnTo>
                    <a:pt x="186825" y="781376"/>
                  </a:lnTo>
                  <a:lnTo>
                    <a:pt x="176216" y="792896"/>
                  </a:lnTo>
                  <a:cubicBezTo>
                    <a:pt x="138364" y="826655"/>
                    <a:pt x="81827" y="830845"/>
                    <a:pt x="41106" y="800075"/>
                  </a:cubicBezTo>
                  <a:cubicBezTo>
                    <a:pt x="-5431" y="764911"/>
                    <a:pt x="-13687" y="697403"/>
                    <a:pt x="22668" y="649291"/>
                  </a:cubicBezTo>
                  <a:cubicBezTo>
                    <a:pt x="27211" y="643278"/>
                    <a:pt x="32238" y="637851"/>
                    <a:pt x="37645" y="633028"/>
                  </a:cubicBezTo>
                  <a:lnTo>
                    <a:pt x="41717" y="630046"/>
                  </a:lnTo>
                  <a:lnTo>
                    <a:pt x="89516" y="586865"/>
                  </a:lnTo>
                  <a:cubicBezTo>
                    <a:pt x="209258" y="487379"/>
                    <a:pt x="352619" y="426978"/>
                    <a:pt x="501285" y="408039"/>
                  </a:cubicBezTo>
                  <a:lnTo>
                    <a:pt x="529045" y="405808"/>
                  </a:lnTo>
                  <a:lnTo>
                    <a:pt x="509439" y="404129"/>
                  </a:lnTo>
                  <a:cubicBezTo>
                    <a:pt x="414276" y="399722"/>
                    <a:pt x="317548" y="417676"/>
                    <a:pt x="227499" y="459332"/>
                  </a:cubicBezTo>
                  <a:lnTo>
                    <a:pt x="187316" y="480101"/>
                  </a:lnTo>
                  <a:lnTo>
                    <a:pt x="178969" y="485964"/>
                  </a:lnTo>
                  <a:cubicBezTo>
                    <a:pt x="145891" y="504488"/>
                    <a:pt x="102769" y="502442"/>
                    <a:pt x="69629" y="477401"/>
                  </a:cubicBezTo>
                  <a:cubicBezTo>
                    <a:pt x="25442" y="444013"/>
                    <a:pt x="15733" y="382389"/>
                    <a:pt x="47943" y="339762"/>
                  </a:cubicBezTo>
                  <a:cubicBezTo>
                    <a:pt x="55996" y="329104"/>
                    <a:pt x="65906" y="320644"/>
                    <a:pt x="76932" y="314469"/>
                  </a:cubicBezTo>
                  <a:lnTo>
                    <a:pt x="81849" y="312325"/>
                  </a:lnTo>
                  <a:lnTo>
                    <a:pt x="144617" y="279884"/>
                  </a:lnTo>
                  <a:cubicBezTo>
                    <a:pt x="278965" y="217735"/>
                    <a:pt x="424522" y="195368"/>
                    <a:pt x="565720" y="210253"/>
                  </a:cubicBezTo>
                  <a:lnTo>
                    <a:pt x="586576" y="213384"/>
                  </a:lnTo>
                  <a:lnTo>
                    <a:pt x="590599" y="211265"/>
                  </a:lnTo>
                  <a:lnTo>
                    <a:pt x="572053" y="204507"/>
                  </a:lnTo>
                  <a:cubicBezTo>
                    <a:pt x="545975" y="195964"/>
                    <a:pt x="519184" y="189088"/>
                    <a:pt x="491821" y="183993"/>
                  </a:cubicBezTo>
                  <a:lnTo>
                    <a:pt x="455210" y="178517"/>
                  </a:lnTo>
                  <a:lnTo>
                    <a:pt x="450861" y="178414"/>
                  </a:lnTo>
                  <a:cubicBezTo>
                    <a:pt x="439057" y="177010"/>
                    <a:pt x="427268" y="173319"/>
                    <a:pt x="416158" y="167164"/>
                  </a:cubicBezTo>
                  <a:cubicBezTo>
                    <a:pt x="371714" y="142545"/>
                    <a:pt x="354941" y="87832"/>
                    <a:pt x="378691" y="44957"/>
                  </a:cubicBezTo>
                  <a:cubicBezTo>
                    <a:pt x="383144" y="36919"/>
                    <a:pt x="388704" y="29866"/>
                    <a:pt x="395096" y="23876"/>
                  </a:cubicBezTo>
                  <a:cubicBezTo>
                    <a:pt x="414267" y="5906"/>
                    <a:pt x="440903" y="-2509"/>
                    <a:pt x="467461" y="652"/>
                  </a:cubicBezTo>
                  <a:lnTo>
                    <a:pt x="474924" y="2281"/>
                  </a:lnTo>
                  <a:lnTo>
                    <a:pt x="524325" y="9671"/>
                  </a:lnTo>
                  <a:cubicBezTo>
                    <a:pt x="647212" y="32556"/>
                    <a:pt x="761087" y="83399"/>
                    <a:pt x="858349" y="156148"/>
                  </a:cubicBezTo>
                  <a:lnTo>
                    <a:pt x="892671" y="183594"/>
                  </a:lnTo>
                  <a:lnTo>
                    <a:pt x="923381" y="189280"/>
                  </a:lnTo>
                  <a:cubicBezTo>
                    <a:pt x="964409" y="198646"/>
                    <a:pt x="987035" y="191440"/>
                    <a:pt x="1048397" y="228816"/>
                  </a:cubicBezTo>
                  <a:cubicBezTo>
                    <a:pt x="1109758" y="266191"/>
                    <a:pt x="1233182" y="324452"/>
                    <a:pt x="1291553" y="413536"/>
                  </a:cubicBezTo>
                  <a:lnTo>
                    <a:pt x="1835340" y="277051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稲妻 17">
              <a:extLst>
                <a:ext uri="{FF2B5EF4-FFF2-40B4-BE49-F238E27FC236}">
                  <a16:creationId xmlns:a16="http://schemas.microsoft.com/office/drawing/2014/main" id="{B68B22B0-004E-8177-7879-5617F9CB8466}"/>
                </a:ext>
              </a:extLst>
            </p:cNvPr>
            <p:cNvSpPr/>
            <p:nvPr/>
          </p:nvSpPr>
          <p:spPr bwMode="auto">
            <a:xfrm rot="17100000">
              <a:off x="-363941" y="7544893"/>
              <a:ext cx="611909" cy="611909"/>
            </a:xfrm>
            <a:prstGeom prst="lightningBol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稲妻 18">
              <a:extLst>
                <a:ext uri="{FF2B5EF4-FFF2-40B4-BE49-F238E27FC236}">
                  <a16:creationId xmlns:a16="http://schemas.microsoft.com/office/drawing/2014/main" id="{FCADB083-D9FA-8EBB-3F9C-499B55B11DE2}"/>
                </a:ext>
              </a:extLst>
            </p:cNvPr>
            <p:cNvSpPr/>
            <p:nvPr/>
          </p:nvSpPr>
          <p:spPr bwMode="auto">
            <a:xfrm rot="19800000">
              <a:off x="-457086" y="7128851"/>
              <a:ext cx="611909" cy="611909"/>
            </a:xfrm>
            <a:prstGeom prst="lightningBol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稲妻 19">
              <a:extLst>
                <a:ext uri="{FF2B5EF4-FFF2-40B4-BE49-F238E27FC236}">
                  <a16:creationId xmlns:a16="http://schemas.microsoft.com/office/drawing/2014/main" id="{82329775-4BB3-2628-5107-87A0620EE9D5}"/>
                </a:ext>
              </a:extLst>
            </p:cNvPr>
            <p:cNvSpPr/>
            <p:nvPr/>
          </p:nvSpPr>
          <p:spPr bwMode="auto">
            <a:xfrm rot="5400000">
              <a:off x="1186975" y="6542515"/>
              <a:ext cx="611909" cy="611909"/>
            </a:xfrm>
            <a:prstGeom prst="lightningBol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7DC469E6-81BA-A031-78B8-A9BB4204CEB4}"/>
              </a:ext>
            </a:extLst>
          </p:cNvPr>
          <p:cNvGrpSpPr/>
          <p:nvPr/>
        </p:nvGrpSpPr>
        <p:grpSpPr>
          <a:xfrm>
            <a:off x="688101" y="876300"/>
            <a:ext cx="2645316" cy="2596326"/>
            <a:chOff x="-762635" y="76200"/>
            <a:chExt cx="2962338" cy="2907476"/>
          </a:xfrm>
        </p:grpSpPr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F473AB41-BDF1-7A3A-FFA6-E43CA73E9970}"/>
                </a:ext>
              </a:extLst>
            </p:cNvPr>
            <p:cNvSpPr/>
            <p:nvPr/>
          </p:nvSpPr>
          <p:spPr bwMode="auto">
            <a:xfrm>
              <a:off x="-675034" y="164707"/>
              <a:ext cx="2781984" cy="2730462"/>
            </a:xfrm>
            <a:prstGeom prst="roundRect">
              <a:avLst>
                <a:gd name="adj" fmla="val 613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547609BE-C14F-5A1F-F67D-273032D24DBA}"/>
                </a:ext>
              </a:extLst>
            </p:cNvPr>
            <p:cNvSpPr/>
            <p:nvPr/>
          </p:nvSpPr>
          <p:spPr bwMode="auto">
            <a:xfrm>
              <a:off x="-762635" y="76200"/>
              <a:ext cx="2962338" cy="2907476"/>
            </a:xfrm>
            <a:custGeom>
              <a:avLst/>
              <a:gdLst>
                <a:gd name="connsiteX0" fmla="*/ 250841 w 2962338"/>
                <a:gd name="connsiteY0" fmla="*/ 144780 h 2907476"/>
                <a:gd name="connsiteX1" fmla="*/ 147512 w 2962338"/>
                <a:gd name="connsiteY1" fmla="*/ 248109 h 2907476"/>
                <a:gd name="connsiteX2" fmla="*/ 147512 w 2962338"/>
                <a:gd name="connsiteY2" fmla="*/ 2659367 h 2907476"/>
                <a:gd name="connsiteX3" fmla="*/ 250841 w 2962338"/>
                <a:gd name="connsiteY3" fmla="*/ 2762696 h 2907476"/>
                <a:gd name="connsiteX4" fmla="*/ 2711497 w 2962338"/>
                <a:gd name="connsiteY4" fmla="*/ 2762696 h 2907476"/>
                <a:gd name="connsiteX5" fmla="*/ 2814826 w 2962338"/>
                <a:gd name="connsiteY5" fmla="*/ 2659367 h 2907476"/>
                <a:gd name="connsiteX6" fmla="*/ 2814826 w 2962338"/>
                <a:gd name="connsiteY6" fmla="*/ 248109 h 2907476"/>
                <a:gd name="connsiteX7" fmla="*/ 2711497 w 2962338"/>
                <a:gd name="connsiteY7" fmla="*/ 144780 h 2907476"/>
                <a:gd name="connsiteX8" fmla="*/ 178228 w 2962338"/>
                <a:gd name="connsiteY8" fmla="*/ 0 h 2907476"/>
                <a:gd name="connsiteX9" fmla="*/ 2784110 w 2962338"/>
                <a:gd name="connsiteY9" fmla="*/ 0 h 2907476"/>
                <a:gd name="connsiteX10" fmla="*/ 2962338 w 2962338"/>
                <a:gd name="connsiteY10" fmla="*/ 178228 h 2907476"/>
                <a:gd name="connsiteX11" fmla="*/ 2962338 w 2962338"/>
                <a:gd name="connsiteY11" fmla="*/ 2729248 h 2907476"/>
                <a:gd name="connsiteX12" fmla="*/ 2784110 w 2962338"/>
                <a:gd name="connsiteY12" fmla="*/ 2907476 h 2907476"/>
                <a:gd name="connsiteX13" fmla="*/ 178228 w 2962338"/>
                <a:gd name="connsiteY13" fmla="*/ 2907476 h 2907476"/>
                <a:gd name="connsiteX14" fmla="*/ 0 w 2962338"/>
                <a:gd name="connsiteY14" fmla="*/ 2729248 h 2907476"/>
                <a:gd name="connsiteX15" fmla="*/ 0 w 2962338"/>
                <a:gd name="connsiteY15" fmla="*/ 178228 h 2907476"/>
                <a:gd name="connsiteX16" fmla="*/ 178228 w 2962338"/>
                <a:gd name="connsiteY16" fmla="*/ 0 h 290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62338" h="2907476">
                  <a:moveTo>
                    <a:pt x="250841" y="144780"/>
                  </a:moveTo>
                  <a:cubicBezTo>
                    <a:pt x="193774" y="144780"/>
                    <a:pt x="147512" y="191042"/>
                    <a:pt x="147512" y="248109"/>
                  </a:cubicBezTo>
                  <a:lnTo>
                    <a:pt x="147512" y="2659367"/>
                  </a:lnTo>
                  <a:cubicBezTo>
                    <a:pt x="147512" y="2716434"/>
                    <a:pt x="193774" y="2762696"/>
                    <a:pt x="250841" y="2762696"/>
                  </a:cubicBezTo>
                  <a:lnTo>
                    <a:pt x="2711497" y="2762696"/>
                  </a:lnTo>
                  <a:cubicBezTo>
                    <a:pt x="2768564" y="2762696"/>
                    <a:pt x="2814826" y="2716434"/>
                    <a:pt x="2814826" y="2659367"/>
                  </a:cubicBezTo>
                  <a:lnTo>
                    <a:pt x="2814826" y="248109"/>
                  </a:lnTo>
                  <a:cubicBezTo>
                    <a:pt x="2814826" y="191042"/>
                    <a:pt x="2768564" y="144780"/>
                    <a:pt x="2711497" y="144780"/>
                  </a:cubicBezTo>
                  <a:close/>
                  <a:moveTo>
                    <a:pt x="178228" y="0"/>
                  </a:moveTo>
                  <a:lnTo>
                    <a:pt x="2784110" y="0"/>
                  </a:lnTo>
                  <a:cubicBezTo>
                    <a:pt x="2882543" y="0"/>
                    <a:pt x="2962338" y="79795"/>
                    <a:pt x="2962338" y="178228"/>
                  </a:cubicBezTo>
                  <a:lnTo>
                    <a:pt x="2962338" y="2729248"/>
                  </a:lnTo>
                  <a:cubicBezTo>
                    <a:pt x="2962338" y="2827681"/>
                    <a:pt x="2882543" y="2907476"/>
                    <a:pt x="2784110" y="2907476"/>
                  </a:cubicBezTo>
                  <a:lnTo>
                    <a:pt x="178228" y="2907476"/>
                  </a:lnTo>
                  <a:cubicBezTo>
                    <a:pt x="79795" y="2907476"/>
                    <a:pt x="0" y="2827681"/>
                    <a:pt x="0" y="2729248"/>
                  </a:cubicBezTo>
                  <a:lnTo>
                    <a:pt x="0" y="178228"/>
                  </a:lnTo>
                  <a:cubicBezTo>
                    <a:pt x="0" y="79795"/>
                    <a:pt x="79795" y="0"/>
                    <a:pt x="17822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C7BE7EC9-F658-73ED-0819-F37B5118936F}"/>
                </a:ext>
              </a:extLst>
            </p:cNvPr>
            <p:cNvSpPr/>
            <p:nvPr/>
          </p:nvSpPr>
          <p:spPr bwMode="auto">
            <a:xfrm>
              <a:off x="-129540" y="1173705"/>
              <a:ext cx="1690996" cy="1382708"/>
            </a:xfrm>
            <a:custGeom>
              <a:avLst/>
              <a:gdLst>
                <a:gd name="connsiteX0" fmla="*/ 391205 w 1002502"/>
                <a:gd name="connsiteY0" fmla="*/ 0 h 819735"/>
                <a:gd name="connsiteX1" fmla="*/ 725977 w 1002502"/>
                <a:gd name="connsiteY1" fmla="*/ 0 h 819735"/>
                <a:gd name="connsiteX2" fmla="*/ 797714 w 1002502"/>
                <a:gd name="connsiteY2" fmla="*/ 71737 h 819735"/>
                <a:gd name="connsiteX3" fmla="*/ 797714 w 1002502"/>
                <a:gd name="connsiteY3" fmla="*/ 126712 h 819735"/>
                <a:gd name="connsiteX4" fmla="*/ 780952 w 1002502"/>
                <a:gd name="connsiteY4" fmla="*/ 143474 h 819735"/>
                <a:gd name="connsiteX5" fmla="*/ 623142 w 1002502"/>
                <a:gd name="connsiteY5" fmla="*/ 143474 h 819735"/>
                <a:gd name="connsiteX6" fmla="*/ 642155 w 1002502"/>
                <a:gd name="connsiteY6" fmla="*/ 272736 h 819735"/>
                <a:gd name="connsiteX7" fmla="*/ 651668 w 1002502"/>
                <a:gd name="connsiteY7" fmla="*/ 274272 h 819735"/>
                <a:gd name="connsiteX8" fmla="*/ 756875 w 1002502"/>
                <a:gd name="connsiteY8" fmla="*/ 343581 h 819735"/>
                <a:gd name="connsiteX9" fmla="*/ 759108 w 1002502"/>
                <a:gd name="connsiteY9" fmla="*/ 347297 h 819735"/>
                <a:gd name="connsiteX10" fmla="*/ 903188 w 1002502"/>
                <a:gd name="connsiteY10" fmla="*/ 347297 h 819735"/>
                <a:gd name="connsiteX11" fmla="*/ 903188 w 1002502"/>
                <a:gd name="connsiteY11" fmla="*/ 308587 h 819735"/>
                <a:gd name="connsiteX12" fmla="*/ 953918 w 1002502"/>
                <a:gd name="connsiteY12" fmla="*/ 308587 h 819735"/>
                <a:gd name="connsiteX13" fmla="*/ 953918 w 1002502"/>
                <a:gd name="connsiteY13" fmla="*/ 240264 h 819735"/>
                <a:gd name="connsiteX14" fmla="*/ 1002502 w 1002502"/>
                <a:gd name="connsiteY14" fmla="*/ 240264 h 819735"/>
                <a:gd name="connsiteX15" fmla="*/ 1002502 w 1002502"/>
                <a:gd name="connsiteY15" fmla="*/ 620585 h 819735"/>
                <a:gd name="connsiteX16" fmla="*/ 953918 w 1002502"/>
                <a:gd name="connsiteY16" fmla="*/ 620585 h 819735"/>
                <a:gd name="connsiteX17" fmla="*/ 953918 w 1002502"/>
                <a:gd name="connsiteY17" fmla="*/ 552261 h 819735"/>
                <a:gd name="connsiteX18" fmla="*/ 903188 w 1002502"/>
                <a:gd name="connsiteY18" fmla="*/ 552261 h 819735"/>
                <a:gd name="connsiteX19" fmla="*/ 903188 w 1002502"/>
                <a:gd name="connsiteY19" fmla="*/ 513552 h 819735"/>
                <a:gd name="connsiteX20" fmla="*/ 783364 w 1002502"/>
                <a:gd name="connsiteY20" fmla="*/ 513552 h 819735"/>
                <a:gd name="connsiteX21" fmla="*/ 778922 w 1002502"/>
                <a:gd name="connsiteY21" fmla="*/ 525001 h 819735"/>
                <a:gd name="connsiteX22" fmla="*/ 558590 w 1002502"/>
                <a:gd name="connsiteY22" fmla="*/ 641837 h 819735"/>
                <a:gd name="connsiteX23" fmla="*/ 338259 w 1002502"/>
                <a:gd name="connsiteY23" fmla="*/ 525001 h 819735"/>
                <a:gd name="connsiteX24" fmla="*/ 334544 w 1002502"/>
                <a:gd name="connsiteY24" fmla="*/ 515427 h 819735"/>
                <a:gd name="connsiteX25" fmla="*/ 273756 w 1002502"/>
                <a:gd name="connsiteY25" fmla="*/ 515427 h 819735"/>
                <a:gd name="connsiteX26" fmla="*/ 195624 w 1002502"/>
                <a:gd name="connsiteY26" fmla="*/ 593559 h 819735"/>
                <a:gd name="connsiteX27" fmla="*/ 195623 w 1002502"/>
                <a:gd name="connsiteY27" fmla="*/ 687448 h 819735"/>
                <a:gd name="connsiteX28" fmla="*/ 198066 w 1002502"/>
                <a:gd name="connsiteY28" fmla="*/ 687448 h 819735"/>
                <a:gd name="connsiteX29" fmla="*/ 220114 w 1002502"/>
                <a:gd name="connsiteY29" fmla="*/ 709496 h 819735"/>
                <a:gd name="connsiteX30" fmla="*/ 220114 w 1002502"/>
                <a:gd name="connsiteY30" fmla="*/ 797687 h 819735"/>
                <a:gd name="connsiteX31" fmla="*/ 198066 w 1002502"/>
                <a:gd name="connsiteY31" fmla="*/ 819735 h 819735"/>
                <a:gd name="connsiteX32" fmla="*/ 22048 w 1002502"/>
                <a:gd name="connsiteY32" fmla="*/ 819735 h 819735"/>
                <a:gd name="connsiteX33" fmla="*/ 0 w 1002502"/>
                <a:gd name="connsiteY33" fmla="*/ 797687 h 819735"/>
                <a:gd name="connsiteX34" fmla="*/ 0 w 1002502"/>
                <a:gd name="connsiteY34" fmla="*/ 709496 h 819735"/>
                <a:gd name="connsiteX35" fmla="*/ 22048 w 1002502"/>
                <a:gd name="connsiteY35" fmla="*/ 687448 h 819735"/>
                <a:gd name="connsiteX36" fmla="*/ 27479 w 1002502"/>
                <a:gd name="connsiteY36" fmla="*/ 687448 h 819735"/>
                <a:gd name="connsiteX37" fmla="*/ 27479 w 1002502"/>
                <a:gd name="connsiteY37" fmla="*/ 593559 h 819735"/>
                <a:gd name="connsiteX38" fmla="*/ 273756 w 1002502"/>
                <a:gd name="connsiteY38" fmla="*/ 347282 h 819735"/>
                <a:gd name="connsiteX39" fmla="*/ 358081 w 1002502"/>
                <a:gd name="connsiteY39" fmla="*/ 347283 h 819735"/>
                <a:gd name="connsiteX40" fmla="*/ 360306 w 1002502"/>
                <a:gd name="connsiteY40" fmla="*/ 343581 h 819735"/>
                <a:gd name="connsiteX41" fmla="*/ 465513 w 1002502"/>
                <a:gd name="connsiteY41" fmla="*/ 274272 h 819735"/>
                <a:gd name="connsiteX42" fmla="*/ 475024 w 1002502"/>
                <a:gd name="connsiteY42" fmla="*/ 272736 h 819735"/>
                <a:gd name="connsiteX43" fmla="*/ 494036 w 1002502"/>
                <a:gd name="connsiteY43" fmla="*/ 143474 h 819735"/>
                <a:gd name="connsiteX44" fmla="*/ 336230 w 1002502"/>
                <a:gd name="connsiteY44" fmla="*/ 143474 h 819735"/>
                <a:gd name="connsiteX45" fmla="*/ 319468 w 1002502"/>
                <a:gd name="connsiteY45" fmla="*/ 126712 h 819735"/>
                <a:gd name="connsiteX46" fmla="*/ 319468 w 1002502"/>
                <a:gd name="connsiteY46" fmla="*/ 71737 h 819735"/>
                <a:gd name="connsiteX47" fmla="*/ 391205 w 1002502"/>
                <a:gd name="connsiteY47" fmla="*/ 0 h 81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02502" h="819735">
                  <a:moveTo>
                    <a:pt x="391205" y="0"/>
                  </a:moveTo>
                  <a:lnTo>
                    <a:pt x="725977" y="0"/>
                  </a:lnTo>
                  <a:cubicBezTo>
                    <a:pt x="765596" y="0"/>
                    <a:pt x="797714" y="32118"/>
                    <a:pt x="797714" y="71737"/>
                  </a:cubicBezTo>
                  <a:lnTo>
                    <a:pt x="797714" y="126712"/>
                  </a:lnTo>
                  <a:cubicBezTo>
                    <a:pt x="797714" y="135969"/>
                    <a:pt x="790209" y="143474"/>
                    <a:pt x="780952" y="143474"/>
                  </a:cubicBezTo>
                  <a:lnTo>
                    <a:pt x="623142" y="143474"/>
                  </a:lnTo>
                  <a:lnTo>
                    <a:pt x="642155" y="272736"/>
                  </a:lnTo>
                  <a:lnTo>
                    <a:pt x="651668" y="274272"/>
                  </a:lnTo>
                  <a:cubicBezTo>
                    <a:pt x="694580" y="288793"/>
                    <a:pt x="731091" y="313050"/>
                    <a:pt x="756875" y="343581"/>
                  </a:cubicBezTo>
                  <a:lnTo>
                    <a:pt x="759108" y="347297"/>
                  </a:lnTo>
                  <a:lnTo>
                    <a:pt x="903188" y="347297"/>
                  </a:lnTo>
                  <a:lnTo>
                    <a:pt x="903188" y="308587"/>
                  </a:lnTo>
                  <a:lnTo>
                    <a:pt x="953918" y="308587"/>
                  </a:lnTo>
                  <a:lnTo>
                    <a:pt x="953918" y="240264"/>
                  </a:lnTo>
                  <a:lnTo>
                    <a:pt x="1002502" y="240264"/>
                  </a:lnTo>
                  <a:lnTo>
                    <a:pt x="1002502" y="620585"/>
                  </a:lnTo>
                  <a:lnTo>
                    <a:pt x="953918" y="620585"/>
                  </a:lnTo>
                  <a:lnTo>
                    <a:pt x="953918" y="552261"/>
                  </a:lnTo>
                  <a:lnTo>
                    <a:pt x="903188" y="552261"/>
                  </a:lnTo>
                  <a:lnTo>
                    <a:pt x="903188" y="513552"/>
                  </a:lnTo>
                  <a:lnTo>
                    <a:pt x="783364" y="513552"/>
                  </a:lnTo>
                  <a:lnTo>
                    <a:pt x="778922" y="525001"/>
                  </a:lnTo>
                  <a:cubicBezTo>
                    <a:pt x="742621" y="593661"/>
                    <a:pt x="657638" y="641837"/>
                    <a:pt x="558590" y="641837"/>
                  </a:cubicBezTo>
                  <a:cubicBezTo>
                    <a:pt x="459542" y="641837"/>
                    <a:pt x="374559" y="593661"/>
                    <a:pt x="338259" y="525001"/>
                  </a:cubicBezTo>
                  <a:lnTo>
                    <a:pt x="334544" y="515427"/>
                  </a:lnTo>
                  <a:lnTo>
                    <a:pt x="273756" y="515427"/>
                  </a:lnTo>
                  <a:cubicBezTo>
                    <a:pt x="230605" y="515427"/>
                    <a:pt x="195624" y="550408"/>
                    <a:pt x="195624" y="593559"/>
                  </a:cubicBezTo>
                  <a:lnTo>
                    <a:pt x="195623" y="687448"/>
                  </a:lnTo>
                  <a:lnTo>
                    <a:pt x="198066" y="687448"/>
                  </a:lnTo>
                  <a:cubicBezTo>
                    <a:pt x="210243" y="687448"/>
                    <a:pt x="220114" y="697319"/>
                    <a:pt x="220114" y="709496"/>
                  </a:cubicBezTo>
                  <a:lnTo>
                    <a:pt x="220114" y="797687"/>
                  </a:lnTo>
                  <a:cubicBezTo>
                    <a:pt x="220114" y="809864"/>
                    <a:pt x="210243" y="819735"/>
                    <a:pt x="198066" y="819735"/>
                  </a:cubicBezTo>
                  <a:lnTo>
                    <a:pt x="22048" y="819735"/>
                  </a:lnTo>
                  <a:cubicBezTo>
                    <a:pt x="9871" y="819735"/>
                    <a:pt x="0" y="809864"/>
                    <a:pt x="0" y="797687"/>
                  </a:cubicBezTo>
                  <a:lnTo>
                    <a:pt x="0" y="709496"/>
                  </a:lnTo>
                  <a:cubicBezTo>
                    <a:pt x="0" y="697319"/>
                    <a:pt x="9871" y="687448"/>
                    <a:pt x="22048" y="687448"/>
                  </a:cubicBezTo>
                  <a:lnTo>
                    <a:pt x="27479" y="687448"/>
                  </a:lnTo>
                  <a:lnTo>
                    <a:pt x="27479" y="593559"/>
                  </a:lnTo>
                  <a:cubicBezTo>
                    <a:pt x="27479" y="457544"/>
                    <a:pt x="137741" y="347282"/>
                    <a:pt x="273756" y="347282"/>
                  </a:cubicBezTo>
                  <a:lnTo>
                    <a:pt x="358081" y="347283"/>
                  </a:lnTo>
                  <a:lnTo>
                    <a:pt x="360306" y="343581"/>
                  </a:lnTo>
                  <a:cubicBezTo>
                    <a:pt x="386089" y="313050"/>
                    <a:pt x="422600" y="288793"/>
                    <a:pt x="465513" y="274272"/>
                  </a:cubicBezTo>
                  <a:lnTo>
                    <a:pt x="475024" y="272736"/>
                  </a:lnTo>
                  <a:lnTo>
                    <a:pt x="494036" y="143474"/>
                  </a:lnTo>
                  <a:lnTo>
                    <a:pt x="336230" y="143474"/>
                  </a:lnTo>
                  <a:cubicBezTo>
                    <a:pt x="326973" y="143474"/>
                    <a:pt x="319468" y="135969"/>
                    <a:pt x="319468" y="126712"/>
                  </a:cubicBezTo>
                  <a:lnTo>
                    <a:pt x="319468" y="71737"/>
                  </a:lnTo>
                  <a:cubicBezTo>
                    <a:pt x="319468" y="32118"/>
                    <a:pt x="351586" y="0"/>
                    <a:pt x="39120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48A6F8F1-1621-0C2C-959C-AE0CF61E563B}"/>
                </a:ext>
              </a:extLst>
            </p:cNvPr>
            <p:cNvSpPr/>
            <p:nvPr/>
          </p:nvSpPr>
          <p:spPr bwMode="auto">
            <a:xfrm>
              <a:off x="229577" y="409653"/>
              <a:ext cx="1835340" cy="1249027"/>
            </a:xfrm>
            <a:custGeom>
              <a:avLst/>
              <a:gdLst>
                <a:gd name="connsiteX0" fmla="*/ 467461 w 1835340"/>
                <a:gd name="connsiteY0" fmla="*/ 652 h 1249027"/>
                <a:gd name="connsiteX1" fmla="*/ 474924 w 1835340"/>
                <a:gd name="connsiteY1" fmla="*/ 2281 h 1249027"/>
                <a:gd name="connsiteX2" fmla="*/ 524325 w 1835340"/>
                <a:gd name="connsiteY2" fmla="*/ 9671 h 1249027"/>
                <a:gd name="connsiteX3" fmla="*/ 858349 w 1835340"/>
                <a:gd name="connsiteY3" fmla="*/ 156148 h 1249027"/>
                <a:gd name="connsiteX4" fmla="*/ 892671 w 1835340"/>
                <a:gd name="connsiteY4" fmla="*/ 183594 h 1249027"/>
                <a:gd name="connsiteX5" fmla="*/ 923381 w 1835340"/>
                <a:gd name="connsiteY5" fmla="*/ 189280 h 1249027"/>
                <a:gd name="connsiteX6" fmla="*/ 1048397 w 1835340"/>
                <a:gd name="connsiteY6" fmla="*/ 228816 h 1249027"/>
                <a:gd name="connsiteX7" fmla="*/ 1291553 w 1835340"/>
                <a:gd name="connsiteY7" fmla="*/ 413536 h 1249027"/>
                <a:gd name="connsiteX8" fmla="*/ 1835340 w 1835340"/>
                <a:gd name="connsiteY8" fmla="*/ 277051 h 1249027"/>
                <a:gd name="connsiteX9" fmla="*/ 1832791 w 1835340"/>
                <a:gd name="connsiteY9" fmla="*/ 808909 h 1249027"/>
                <a:gd name="connsiteX10" fmla="*/ 1283348 w 1835340"/>
                <a:gd name="connsiteY10" fmla="*/ 836674 h 1249027"/>
                <a:gd name="connsiteX11" fmla="*/ 1043542 w 1835340"/>
                <a:gd name="connsiteY11" fmla="*/ 968099 h 1249027"/>
                <a:gd name="connsiteX12" fmla="*/ 1040134 w 1835340"/>
                <a:gd name="connsiteY12" fmla="*/ 969257 h 1249027"/>
                <a:gd name="connsiteX13" fmla="*/ 1038920 w 1835340"/>
                <a:gd name="connsiteY13" fmla="*/ 972209 h 1249027"/>
                <a:gd name="connsiteX14" fmla="*/ 833007 w 1835340"/>
                <a:gd name="connsiteY14" fmla="*/ 1225162 h 1249027"/>
                <a:gd name="connsiteX15" fmla="*/ 832381 w 1835340"/>
                <a:gd name="connsiteY15" fmla="*/ 1224328 h 1249027"/>
                <a:gd name="connsiteX16" fmla="*/ 822777 w 1835340"/>
                <a:gd name="connsiteY16" fmla="*/ 1231633 h 1249027"/>
                <a:gd name="connsiteX17" fmla="*/ 801439 w 1835340"/>
                <a:gd name="connsiteY17" fmla="*/ 1241935 h 1249027"/>
                <a:gd name="connsiteX18" fmla="*/ 651490 w 1835340"/>
                <a:gd name="connsiteY18" fmla="*/ 1172035 h 1249027"/>
                <a:gd name="connsiteX19" fmla="*/ 681730 w 1835340"/>
                <a:gd name="connsiteY19" fmla="*/ 1046295 h 1249027"/>
                <a:gd name="connsiteX20" fmla="*/ 692737 w 1835340"/>
                <a:gd name="connsiteY20" fmla="*/ 1037923 h 1249027"/>
                <a:gd name="connsiteX21" fmla="*/ 692523 w 1835340"/>
                <a:gd name="connsiteY21" fmla="*/ 1037636 h 1249027"/>
                <a:gd name="connsiteX22" fmla="*/ 853848 w 1835340"/>
                <a:gd name="connsiteY22" fmla="*/ 798172 h 1249027"/>
                <a:gd name="connsiteX23" fmla="*/ 858159 w 1835340"/>
                <a:gd name="connsiteY23" fmla="*/ 777103 h 1249027"/>
                <a:gd name="connsiteX24" fmla="*/ 829673 w 1835340"/>
                <a:gd name="connsiteY24" fmla="*/ 771815 h 1249027"/>
                <a:gd name="connsiteX25" fmla="*/ 373140 w 1835340"/>
                <a:gd name="connsiteY25" fmla="*/ 965296 h 1249027"/>
                <a:gd name="connsiteX26" fmla="*/ 352350 w 1835340"/>
                <a:gd name="connsiteY26" fmla="*/ 996848 h 1249027"/>
                <a:gd name="connsiteX27" fmla="*/ 349676 w 1835340"/>
                <a:gd name="connsiteY27" fmla="*/ 1002610 h 1249027"/>
                <a:gd name="connsiteX28" fmla="*/ 337654 w 1835340"/>
                <a:gd name="connsiteY28" fmla="*/ 1019110 h 1249027"/>
                <a:gd name="connsiteX29" fmla="*/ 197584 w 1835340"/>
                <a:gd name="connsiteY29" fmla="*/ 1029423 h 1249027"/>
                <a:gd name="connsiteX30" fmla="*/ 179516 w 1835340"/>
                <a:gd name="connsiteY30" fmla="*/ 905603 h 1249027"/>
                <a:gd name="connsiteX31" fmla="*/ 183781 w 1835340"/>
                <a:gd name="connsiteY31" fmla="*/ 899748 h 1249027"/>
                <a:gd name="connsiteX32" fmla="*/ 183699 w 1835340"/>
                <a:gd name="connsiteY32" fmla="*/ 899699 h 1249027"/>
                <a:gd name="connsiteX33" fmla="*/ 215544 w 1835340"/>
                <a:gd name="connsiteY33" fmla="*/ 851369 h 1249027"/>
                <a:gd name="connsiteX34" fmla="*/ 250912 w 1835340"/>
                <a:gd name="connsiteY34" fmla="*/ 806526 h 1249027"/>
                <a:gd name="connsiteX35" fmla="*/ 483530 w 1835340"/>
                <a:gd name="connsiteY35" fmla="*/ 632443 h 1249027"/>
                <a:gd name="connsiteX36" fmla="*/ 520254 w 1835340"/>
                <a:gd name="connsiteY36" fmla="*/ 618142 h 1249027"/>
                <a:gd name="connsiteX37" fmla="*/ 479910 w 1835340"/>
                <a:gd name="connsiteY37" fmla="*/ 625021 h 1249027"/>
                <a:gd name="connsiteX38" fmla="*/ 187389 w 1835340"/>
                <a:gd name="connsiteY38" fmla="*/ 781950 h 1249027"/>
                <a:gd name="connsiteX39" fmla="*/ 186825 w 1835340"/>
                <a:gd name="connsiteY39" fmla="*/ 781376 h 1249027"/>
                <a:gd name="connsiteX40" fmla="*/ 176216 w 1835340"/>
                <a:gd name="connsiteY40" fmla="*/ 792896 h 1249027"/>
                <a:gd name="connsiteX41" fmla="*/ 41106 w 1835340"/>
                <a:gd name="connsiteY41" fmla="*/ 800075 h 1249027"/>
                <a:gd name="connsiteX42" fmla="*/ 22668 w 1835340"/>
                <a:gd name="connsiteY42" fmla="*/ 649291 h 1249027"/>
                <a:gd name="connsiteX43" fmla="*/ 37645 w 1835340"/>
                <a:gd name="connsiteY43" fmla="*/ 633028 h 1249027"/>
                <a:gd name="connsiteX44" fmla="*/ 41717 w 1835340"/>
                <a:gd name="connsiteY44" fmla="*/ 630046 h 1249027"/>
                <a:gd name="connsiteX45" fmla="*/ 89516 w 1835340"/>
                <a:gd name="connsiteY45" fmla="*/ 586865 h 1249027"/>
                <a:gd name="connsiteX46" fmla="*/ 501285 w 1835340"/>
                <a:gd name="connsiteY46" fmla="*/ 408039 h 1249027"/>
                <a:gd name="connsiteX47" fmla="*/ 529045 w 1835340"/>
                <a:gd name="connsiteY47" fmla="*/ 405808 h 1249027"/>
                <a:gd name="connsiteX48" fmla="*/ 509439 w 1835340"/>
                <a:gd name="connsiteY48" fmla="*/ 404129 h 1249027"/>
                <a:gd name="connsiteX49" fmla="*/ 227499 w 1835340"/>
                <a:gd name="connsiteY49" fmla="*/ 459332 h 1249027"/>
                <a:gd name="connsiteX50" fmla="*/ 187316 w 1835340"/>
                <a:gd name="connsiteY50" fmla="*/ 480101 h 1249027"/>
                <a:gd name="connsiteX51" fmla="*/ 178969 w 1835340"/>
                <a:gd name="connsiteY51" fmla="*/ 485964 h 1249027"/>
                <a:gd name="connsiteX52" fmla="*/ 69629 w 1835340"/>
                <a:gd name="connsiteY52" fmla="*/ 477401 h 1249027"/>
                <a:gd name="connsiteX53" fmla="*/ 47943 w 1835340"/>
                <a:gd name="connsiteY53" fmla="*/ 339762 h 1249027"/>
                <a:gd name="connsiteX54" fmla="*/ 76932 w 1835340"/>
                <a:gd name="connsiteY54" fmla="*/ 314469 h 1249027"/>
                <a:gd name="connsiteX55" fmla="*/ 81849 w 1835340"/>
                <a:gd name="connsiteY55" fmla="*/ 312325 h 1249027"/>
                <a:gd name="connsiteX56" fmla="*/ 144617 w 1835340"/>
                <a:gd name="connsiteY56" fmla="*/ 279884 h 1249027"/>
                <a:gd name="connsiteX57" fmla="*/ 565720 w 1835340"/>
                <a:gd name="connsiteY57" fmla="*/ 210253 h 1249027"/>
                <a:gd name="connsiteX58" fmla="*/ 586576 w 1835340"/>
                <a:gd name="connsiteY58" fmla="*/ 213384 h 1249027"/>
                <a:gd name="connsiteX59" fmla="*/ 590599 w 1835340"/>
                <a:gd name="connsiteY59" fmla="*/ 211265 h 1249027"/>
                <a:gd name="connsiteX60" fmla="*/ 572053 w 1835340"/>
                <a:gd name="connsiteY60" fmla="*/ 204507 h 1249027"/>
                <a:gd name="connsiteX61" fmla="*/ 491821 w 1835340"/>
                <a:gd name="connsiteY61" fmla="*/ 183993 h 1249027"/>
                <a:gd name="connsiteX62" fmla="*/ 455210 w 1835340"/>
                <a:gd name="connsiteY62" fmla="*/ 178517 h 1249027"/>
                <a:gd name="connsiteX63" fmla="*/ 450861 w 1835340"/>
                <a:gd name="connsiteY63" fmla="*/ 178414 h 1249027"/>
                <a:gd name="connsiteX64" fmla="*/ 416158 w 1835340"/>
                <a:gd name="connsiteY64" fmla="*/ 167164 h 1249027"/>
                <a:gd name="connsiteX65" fmla="*/ 378691 w 1835340"/>
                <a:gd name="connsiteY65" fmla="*/ 44957 h 1249027"/>
                <a:gd name="connsiteX66" fmla="*/ 395096 w 1835340"/>
                <a:gd name="connsiteY66" fmla="*/ 23876 h 1249027"/>
                <a:gd name="connsiteX67" fmla="*/ 467461 w 1835340"/>
                <a:gd name="connsiteY67" fmla="*/ 652 h 1249027"/>
                <a:gd name="connsiteX0" fmla="*/ 467461 w 2140243"/>
                <a:gd name="connsiteY0" fmla="*/ 652 h 1249027"/>
                <a:gd name="connsiteX1" fmla="*/ 474924 w 2140243"/>
                <a:gd name="connsiteY1" fmla="*/ 2281 h 1249027"/>
                <a:gd name="connsiteX2" fmla="*/ 524325 w 2140243"/>
                <a:gd name="connsiteY2" fmla="*/ 9671 h 1249027"/>
                <a:gd name="connsiteX3" fmla="*/ 858349 w 2140243"/>
                <a:gd name="connsiteY3" fmla="*/ 156148 h 1249027"/>
                <a:gd name="connsiteX4" fmla="*/ 892671 w 2140243"/>
                <a:gd name="connsiteY4" fmla="*/ 183594 h 1249027"/>
                <a:gd name="connsiteX5" fmla="*/ 923381 w 2140243"/>
                <a:gd name="connsiteY5" fmla="*/ 189280 h 1249027"/>
                <a:gd name="connsiteX6" fmla="*/ 1048397 w 2140243"/>
                <a:gd name="connsiteY6" fmla="*/ 228816 h 1249027"/>
                <a:gd name="connsiteX7" fmla="*/ 1291553 w 2140243"/>
                <a:gd name="connsiteY7" fmla="*/ 413536 h 1249027"/>
                <a:gd name="connsiteX8" fmla="*/ 1835340 w 2140243"/>
                <a:gd name="connsiteY8" fmla="*/ 277051 h 1249027"/>
                <a:gd name="connsiteX9" fmla="*/ 2140243 w 2140243"/>
                <a:gd name="connsiteY9" fmla="*/ 541193 h 1249027"/>
                <a:gd name="connsiteX10" fmla="*/ 1832791 w 2140243"/>
                <a:gd name="connsiteY10" fmla="*/ 808909 h 1249027"/>
                <a:gd name="connsiteX11" fmla="*/ 1283348 w 2140243"/>
                <a:gd name="connsiteY11" fmla="*/ 836674 h 1249027"/>
                <a:gd name="connsiteX12" fmla="*/ 1043542 w 2140243"/>
                <a:gd name="connsiteY12" fmla="*/ 968099 h 1249027"/>
                <a:gd name="connsiteX13" fmla="*/ 1040134 w 2140243"/>
                <a:gd name="connsiteY13" fmla="*/ 969257 h 1249027"/>
                <a:gd name="connsiteX14" fmla="*/ 1038920 w 2140243"/>
                <a:gd name="connsiteY14" fmla="*/ 972209 h 1249027"/>
                <a:gd name="connsiteX15" fmla="*/ 833007 w 2140243"/>
                <a:gd name="connsiteY15" fmla="*/ 1225162 h 1249027"/>
                <a:gd name="connsiteX16" fmla="*/ 832381 w 2140243"/>
                <a:gd name="connsiteY16" fmla="*/ 1224328 h 1249027"/>
                <a:gd name="connsiteX17" fmla="*/ 822777 w 2140243"/>
                <a:gd name="connsiteY17" fmla="*/ 1231633 h 1249027"/>
                <a:gd name="connsiteX18" fmla="*/ 801439 w 2140243"/>
                <a:gd name="connsiteY18" fmla="*/ 1241935 h 1249027"/>
                <a:gd name="connsiteX19" fmla="*/ 651490 w 2140243"/>
                <a:gd name="connsiteY19" fmla="*/ 1172035 h 1249027"/>
                <a:gd name="connsiteX20" fmla="*/ 681730 w 2140243"/>
                <a:gd name="connsiteY20" fmla="*/ 1046295 h 1249027"/>
                <a:gd name="connsiteX21" fmla="*/ 692737 w 2140243"/>
                <a:gd name="connsiteY21" fmla="*/ 1037923 h 1249027"/>
                <a:gd name="connsiteX22" fmla="*/ 692523 w 2140243"/>
                <a:gd name="connsiteY22" fmla="*/ 1037636 h 1249027"/>
                <a:gd name="connsiteX23" fmla="*/ 853848 w 2140243"/>
                <a:gd name="connsiteY23" fmla="*/ 798172 h 1249027"/>
                <a:gd name="connsiteX24" fmla="*/ 858159 w 2140243"/>
                <a:gd name="connsiteY24" fmla="*/ 777103 h 1249027"/>
                <a:gd name="connsiteX25" fmla="*/ 829673 w 2140243"/>
                <a:gd name="connsiteY25" fmla="*/ 771815 h 1249027"/>
                <a:gd name="connsiteX26" fmla="*/ 373140 w 2140243"/>
                <a:gd name="connsiteY26" fmla="*/ 965296 h 1249027"/>
                <a:gd name="connsiteX27" fmla="*/ 352350 w 2140243"/>
                <a:gd name="connsiteY27" fmla="*/ 996848 h 1249027"/>
                <a:gd name="connsiteX28" fmla="*/ 349676 w 2140243"/>
                <a:gd name="connsiteY28" fmla="*/ 1002610 h 1249027"/>
                <a:gd name="connsiteX29" fmla="*/ 337654 w 2140243"/>
                <a:gd name="connsiteY29" fmla="*/ 1019110 h 1249027"/>
                <a:gd name="connsiteX30" fmla="*/ 197584 w 2140243"/>
                <a:gd name="connsiteY30" fmla="*/ 1029423 h 1249027"/>
                <a:gd name="connsiteX31" fmla="*/ 179516 w 2140243"/>
                <a:gd name="connsiteY31" fmla="*/ 905603 h 1249027"/>
                <a:gd name="connsiteX32" fmla="*/ 183781 w 2140243"/>
                <a:gd name="connsiteY32" fmla="*/ 899748 h 1249027"/>
                <a:gd name="connsiteX33" fmla="*/ 183699 w 2140243"/>
                <a:gd name="connsiteY33" fmla="*/ 899699 h 1249027"/>
                <a:gd name="connsiteX34" fmla="*/ 215544 w 2140243"/>
                <a:gd name="connsiteY34" fmla="*/ 851369 h 1249027"/>
                <a:gd name="connsiteX35" fmla="*/ 250912 w 2140243"/>
                <a:gd name="connsiteY35" fmla="*/ 806526 h 1249027"/>
                <a:gd name="connsiteX36" fmla="*/ 483530 w 2140243"/>
                <a:gd name="connsiteY36" fmla="*/ 632443 h 1249027"/>
                <a:gd name="connsiteX37" fmla="*/ 520254 w 2140243"/>
                <a:gd name="connsiteY37" fmla="*/ 618142 h 1249027"/>
                <a:gd name="connsiteX38" fmla="*/ 479910 w 2140243"/>
                <a:gd name="connsiteY38" fmla="*/ 625021 h 1249027"/>
                <a:gd name="connsiteX39" fmla="*/ 187389 w 2140243"/>
                <a:gd name="connsiteY39" fmla="*/ 781950 h 1249027"/>
                <a:gd name="connsiteX40" fmla="*/ 186825 w 2140243"/>
                <a:gd name="connsiteY40" fmla="*/ 781376 h 1249027"/>
                <a:gd name="connsiteX41" fmla="*/ 176216 w 2140243"/>
                <a:gd name="connsiteY41" fmla="*/ 792896 h 1249027"/>
                <a:gd name="connsiteX42" fmla="*/ 41106 w 2140243"/>
                <a:gd name="connsiteY42" fmla="*/ 800075 h 1249027"/>
                <a:gd name="connsiteX43" fmla="*/ 22668 w 2140243"/>
                <a:gd name="connsiteY43" fmla="*/ 649291 h 1249027"/>
                <a:gd name="connsiteX44" fmla="*/ 37645 w 2140243"/>
                <a:gd name="connsiteY44" fmla="*/ 633028 h 1249027"/>
                <a:gd name="connsiteX45" fmla="*/ 41717 w 2140243"/>
                <a:gd name="connsiteY45" fmla="*/ 630046 h 1249027"/>
                <a:gd name="connsiteX46" fmla="*/ 89516 w 2140243"/>
                <a:gd name="connsiteY46" fmla="*/ 586865 h 1249027"/>
                <a:gd name="connsiteX47" fmla="*/ 501285 w 2140243"/>
                <a:gd name="connsiteY47" fmla="*/ 408039 h 1249027"/>
                <a:gd name="connsiteX48" fmla="*/ 529045 w 2140243"/>
                <a:gd name="connsiteY48" fmla="*/ 405808 h 1249027"/>
                <a:gd name="connsiteX49" fmla="*/ 509439 w 2140243"/>
                <a:gd name="connsiteY49" fmla="*/ 404129 h 1249027"/>
                <a:gd name="connsiteX50" fmla="*/ 227499 w 2140243"/>
                <a:gd name="connsiteY50" fmla="*/ 459332 h 1249027"/>
                <a:gd name="connsiteX51" fmla="*/ 187316 w 2140243"/>
                <a:gd name="connsiteY51" fmla="*/ 480101 h 1249027"/>
                <a:gd name="connsiteX52" fmla="*/ 178969 w 2140243"/>
                <a:gd name="connsiteY52" fmla="*/ 485964 h 1249027"/>
                <a:gd name="connsiteX53" fmla="*/ 69629 w 2140243"/>
                <a:gd name="connsiteY53" fmla="*/ 477401 h 1249027"/>
                <a:gd name="connsiteX54" fmla="*/ 47943 w 2140243"/>
                <a:gd name="connsiteY54" fmla="*/ 339762 h 1249027"/>
                <a:gd name="connsiteX55" fmla="*/ 76932 w 2140243"/>
                <a:gd name="connsiteY55" fmla="*/ 314469 h 1249027"/>
                <a:gd name="connsiteX56" fmla="*/ 81849 w 2140243"/>
                <a:gd name="connsiteY56" fmla="*/ 312325 h 1249027"/>
                <a:gd name="connsiteX57" fmla="*/ 144617 w 2140243"/>
                <a:gd name="connsiteY57" fmla="*/ 279884 h 1249027"/>
                <a:gd name="connsiteX58" fmla="*/ 565720 w 2140243"/>
                <a:gd name="connsiteY58" fmla="*/ 210253 h 1249027"/>
                <a:gd name="connsiteX59" fmla="*/ 586576 w 2140243"/>
                <a:gd name="connsiteY59" fmla="*/ 213384 h 1249027"/>
                <a:gd name="connsiteX60" fmla="*/ 590599 w 2140243"/>
                <a:gd name="connsiteY60" fmla="*/ 211265 h 1249027"/>
                <a:gd name="connsiteX61" fmla="*/ 572053 w 2140243"/>
                <a:gd name="connsiteY61" fmla="*/ 204507 h 1249027"/>
                <a:gd name="connsiteX62" fmla="*/ 491821 w 2140243"/>
                <a:gd name="connsiteY62" fmla="*/ 183993 h 1249027"/>
                <a:gd name="connsiteX63" fmla="*/ 455210 w 2140243"/>
                <a:gd name="connsiteY63" fmla="*/ 178517 h 1249027"/>
                <a:gd name="connsiteX64" fmla="*/ 450861 w 2140243"/>
                <a:gd name="connsiteY64" fmla="*/ 178414 h 1249027"/>
                <a:gd name="connsiteX65" fmla="*/ 416158 w 2140243"/>
                <a:gd name="connsiteY65" fmla="*/ 167164 h 1249027"/>
                <a:gd name="connsiteX66" fmla="*/ 378691 w 2140243"/>
                <a:gd name="connsiteY66" fmla="*/ 44957 h 1249027"/>
                <a:gd name="connsiteX67" fmla="*/ 395096 w 2140243"/>
                <a:gd name="connsiteY67" fmla="*/ 23876 h 1249027"/>
                <a:gd name="connsiteX68" fmla="*/ 467461 w 2140243"/>
                <a:gd name="connsiteY68" fmla="*/ 652 h 1249027"/>
                <a:gd name="connsiteX0" fmla="*/ 2140243 w 2231683"/>
                <a:gd name="connsiteY0" fmla="*/ 541193 h 1249027"/>
                <a:gd name="connsiteX1" fmla="*/ 1832791 w 2231683"/>
                <a:gd name="connsiteY1" fmla="*/ 808909 h 1249027"/>
                <a:gd name="connsiteX2" fmla="*/ 1283348 w 2231683"/>
                <a:gd name="connsiteY2" fmla="*/ 836674 h 1249027"/>
                <a:gd name="connsiteX3" fmla="*/ 1043542 w 2231683"/>
                <a:gd name="connsiteY3" fmla="*/ 968099 h 1249027"/>
                <a:gd name="connsiteX4" fmla="*/ 1040134 w 2231683"/>
                <a:gd name="connsiteY4" fmla="*/ 969257 h 1249027"/>
                <a:gd name="connsiteX5" fmla="*/ 1038920 w 2231683"/>
                <a:gd name="connsiteY5" fmla="*/ 972209 h 1249027"/>
                <a:gd name="connsiteX6" fmla="*/ 833007 w 2231683"/>
                <a:gd name="connsiteY6" fmla="*/ 1225162 h 1249027"/>
                <a:gd name="connsiteX7" fmla="*/ 832381 w 2231683"/>
                <a:gd name="connsiteY7" fmla="*/ 1224328 h 1249027"/>
                <a:gd name="connsiteX8" fmla="*/ 822777 w 2231683"/>
                <a:gd name="connsiteY8" fmla="*/ 1231633 h 1249027"/>
                <a:gd name="connsiteX9" fmla="*/ 801439 w 2231683"/>
                <a:gd name="connsiteY9" fmla="*/ 1241935 h 1249027"/>
                <a:gd name="connsiteX10" fmla="*/ 651490 w 2231683"/>
                <a:gd name="connsiteY10" fmla="*/ 1172035 h 1249027"/>
                <a:gd name="connsiteX11" fmla="*/ 681730 w 2231683"/>
                <a:gd name="connsiteY11" fmla="*/ 1046295 h 1249027"/>
                <a:gd name="connsiteX12" fmla="*/ 692737 w 2231683"/>
                <a:gd name="connsiteY12" fmla="*/ 1037923 h 1249027"/>
                <a:gd name="connsiteX13" fmla="*/ 692523 w 2231683"/>
                <a:gd name="connsiteY13" fmla="*/ 1037636 h 1249027"/>
                <a:gd name="connsiteX14" fmla="*/ 853848 w 2231683"/>
                <a:gd name="connsiteY14" fmla="*/ 798172 h 1249027"/>
                <a:gd name="connsiteX15" fmla="*/ 858159 w 2231683"/>
                <a:gd name="connsiteY15" fmla="*/ 777103 h 1249027"/>
                <a:gd name="connsiteX16" fmla="*/ 829673 w 2231683"/>
                <a:gd name="connsiteY16" fmla="*/ 771815 h 1249027"/>
                <a:gd name="connsiteX17" fmla="*/ 373140 w 2231683"/>
                <a:gd name="connsiteY17" fmla="*/ 965296 h 1249027"/>
                <a:gd name="connsiteX18" fmla="*/ 352350 w 2231683"/>
                <a:gd name="connsiteY18" fmla="*/ 996848 h 1249027"/>
                <a:gd name="connsiteX19" fmla="*/ 349676 w 2231683"/>
                <a:gd name="connsiteY19" fmla="*/ 1002610 h 1249027"/>
                <a:gd name="connsiteX20" fmla="*/ 337654 w 2231683"/>
                <a:gd name="connsiteY20" fmla="*/ 1019110 h 1249027"/>
                <a:gd name="connsiteX21" fmla="*/ 197584 w 2231683"/>
                <a:gd name="connsiteY21" fmla="*/ 1029423 h 1249027"/>
                <a:gd name="connsiteX22" fmla="*/ 179516 w 2231683"/>
                <a:gd name="connsiteY22" fmla="*/ 905603 h 1249027"/>
                <a:gd name="connsiteX23" fmla="*/ 183781 w 2231683"/>
                <a:gd name="connsiteY23" fmla="*/ 899748 h 1249027"/>
                <a:gd name="connsiteX24" fmla="*/ 183699 w 2231683"/>
                <a:gd name="connsiteY24" fmla="*/ 899699 h 1249027"/>
                <a:gd name="connsiteX25" fmla="*/ 215544 w 2231683"/>
                <a:gd name="connsiteY25" fmla="*/ 851369 h 1249027"/>
                <a:gd name="connsiteX26" fmla="*/ 250912 w 2231683"/>
                <a:gd name="connsiteY26" fmla="*/ 806526 h 1249027"/>
                <a:gd name="connsiteX27" fmla="*/ 483530 w 2231683"/>
                <a:gd name="connsiteY27" fmla="*/ 632443 h 1249027"/>
                <a:gd name="connsiteX28" fmla="*/ 520254 w 2231683"/>
                <a:gd name="connsiteY28" fmla="*/ 618142 h 1249027"/>
                <a:gd name="connsiteX29" fmla="*/ 479910 w 2231683"/>
                <a:gd name="connsiteY29" fmla="*/ 625021 h 1249027"/>
                <a:gd name="connsiteX30" fmla="*/ 187389 w 2231683"/>
                <a:gd name="connsiteY30" fmla="*/ 781950 h 1249027"/>
                <a:gd name="connsiteX31" fmla="*/ 186825 w 2231683"/>
                <a:gd name="connsiteY31" fmla="*/ 781376 h 1249027"/>
                <a:gd name="connsiteX32" fmla="*/ 176216 w 2231683"/>
                <a:gd name="connsiteY32" fmla="*/ 792896 h 1249027"/>
                <a:gd name="connsiteX33" fmla="*/ 41106 w 2231683"/>
                <a:gd name="connsiteY33" fmla="*/ 800075 h 1249027"/>
                <a:gd name="connsiteX34" fmla="*/ 22668 w 2231683"/>
                <a:gd name="connsiteY34" fmla="*/ 649291 h 1249027"/>
                <a:gd name="connsiteX35" fmla="*/ 37645 w 2231683"/>
                <a:gd name="connsiteY35" fmla="*/ 633028 h 1249027"/>
                <a:gd name="connsiteX36" fmla="*/ 41717 w 2231683"/>
                <a:gd name="connsiteY36" fmla="*/ 630046 h 1249027"/>
                <a:gd name="connsiteX37" fmla="*/ 89516 w 2231683"/>
                <a:gd name="connsiteY37" fmla="*/ 586865 h 1249027"/>
                <a:gd name="connsiteX38" fmla="*/ 501285 w 2231683"/>
                <a:gd name="connsiteY38" fmla="*/ 408039 h 1249027"/>
                <a:gd name="connsiteX39" fmla="*/ 529045 w 2231683"/>
                <a:gd name="connsiteY39" fmla="*/ 405808 h 1249027"/>
                <a:gd name="connsiteX40" fmla="*/ 509439 w 2231683"/>
                <a:gd name="connsiteY40" fmla="*/ 404129 h 1249027"/>
                <a:gd name="connsiteX41" fmla="*/ 227499 w 2231683"/>
                <a:gd name="connsiteY41" fmla="*/ 459332 h 1249027"/>
                <a:gd name="connsiteX42" fmla="*/ 187316 w 2231683"/>
                <a:gd name="connsiteY42" fmla="*/ 480101 h 1249027"/>
                <a:gd name="connsiteX43" fmla="*/ 178969 w 2231683"/>
                <a:gd name="connsiteY43" fmla="*/ 485964 h 1249027"/>
                <a:gd name="connsiteX44" fmla="*/ 69629 w 2231683"/>
                <a:gd name="connsiteY44" fmla="*/ 477401 h 1249027"/>
                <a:gd name="connsiteX45" fmla="*/ 47943 w 2231683"/>
                <a:gd name="connsiteY45" fmla="*/ 339762 h 1249027"/>
                <a:gd name="connsiteX46" fmla="*/ 76932 w 2231683"/>
                <a:gd name="connsiteY46" fmla="*/ 314469 h 1249027"/>
                <a:gd name="connsiteX47" fmla="*/ 81849 w 2231683"/>
                <a:gd name="connsiteY47" fmla="*/ 312325 h 1249027"/>
                <a:gd name="connsiteX48" fmla="*/ 144617 w 2231683"/>
                <a:gd name="connsiteY48" fmla="*/ 279884 h 1249027"/>
                <a:gd name="connsiteX49" fmla="*/ 565720 w 2231683"/>
                <a:gd name="connsiteY49" fmla="*/ 210253 h 1249027"/>
                <a:gd name="connsiteX50" fmla="*/ 586576 w 2231683"/>
                <a:gd name="connsiteY50" fmla="*/ 213384 h 1249027"/>
                <a:gd name="connsiteX51" fmla="*/ 590599 w 2231683"/>
                <a:gd name="connsiteY51" fmla="*/ 211265 h 1249027"/>
                <a:gd name="connsiteX52" fmla="*/ 572053 w 2231683"/>
                <a:gd name="connsiteY52" fmla="*/ 204507 h 1249027"/>
                <a:gd name="connsiteX53" fmla="*/ 491821 w 2231683"/>
                <a:gd name="connsiteY53" fmla="*/ 183993 h 1249027"/>
                <a:gd name="connsiteX54" fmla="*/ 455210 w 2231683"/>
                <a:gd name="connsiteY54" fmla="*/ 178517 h 1249027"/>
                <a:gd name="connsiteX55" fmla="*/ 450861 w 2231683"/>
                <a:gd name="connsiteY55" fmla="*/ 178414 h 1249027"/>
                <a:gd name="connsiteX56" fmla="*/ 416158 w 2231683"/>
                <a:gd name="connsiteY56" fmla="*/ 167164 h 1249027"/>
                <a:gd name="connsiteX57" fmla="*/ 378691 w 2231683"/>
                <a:gd name="connsiteY57" fmla="*/ 44957 h 1249027"/>
                <a:gd name="connsiteX58" fmla="*/ 395096 w 2231683"/>
                <a:gd name="connsiteY58" fmla="*/ 23876 h 1249027"/>
                <a:gd name="connsiteX59" fmla="*/ 467461 w 2231683"/>
                <a:gd name="connsiteY59" fmla="*/ 652 h 1249027"/>
                <a:gd name="connsiteX60" fmla="*/ 474924 w 2231683"/>
                <a:gd name="connsiteY60" fmla="*/ 2281 h 1249027"/>
                <a:gd name="connsiteX61" fmla="*/ 524325 w 2231683"/>
                <a:gd name="connsiteY61" fmla="*/ 9671 h 1249027"/>
                <a:gd name="connsiteX62" fmla="*/ 858349 w 2231683"/>
                <a:gd name="connsiteY62" fmla="*/ 156148 h 1249027"/>
                <a:gd name="connsiteX63" fmla="*/ 892671 w 2231683"/>
                <a:gd name="connsiteY63" fmla="*/ 183594 h 1249027"/>
                <a:gd name="connsiteX64" fmla="*/ 923381 w 2231683"/>
                <a:gd name="connsiteY64" fmla="*/ 189280 h 1249027"/>
                <a:gd name="connsiteX65" fmla="*/ 1048397 w 2231683"/>
                <a:gd name="connsiteY65" fmla="*/ 228816 h 1249027"/>
                <a:gd name="connsiteX66" fmla="*/ 1291553 w 2231683"/>
                <a:gd name="connsiteY66" fmla="*/ 413536 h 1249027"/>
                <a:gd name="connsiteX67" fmla="*/ 1835340 w 2231683"/>
                <a:gd name="connsiteY67" fmla="*/ 277051 h 1249027"/>
                <a:gd name="connsiteX68" fmla="*/ 2231683 w 2231683"/>
                <a:gd name="connsiteY68" fmla="*/ 632633 h 1249027"/>
                <a:gd name="connsiteX0" fmla="*/ 2140243 w 2140243"/>
                <a:gd name="connsiteY0" fmla="*/ 541193 h 1249027"/>
                <a:gd name="connsiteX1" fmla="*/ 1832791 w 2140243"/>
                <a:gd name="connsiteY1" fmla="*/ 808909 h 1249027"/>
                <a:gd name="connsiteX2" fmla="*/ 1283348 w 2140243"/>
                <a:gd name="connsiteY2" fmla="*/ 836674 h 1249027"/>
                <a:gd name="connsiteX3" fmla="*/ 1043542 w 2140243"/>
                <a:gd name="connsiteY3" fmla="*/ 968099 h 1249027"/>
                <a:gd name="connsiteX4" fmla="*/ 1040134 w 2140243"/>
                <a:gd name="connsiteY4" fmla="*/ 969257 h 1249027"/>
                <a:gd name="connsiteX5" fmla="*/ 1038920 w 2140243"/>
                <a:gd name="connsiteY5" fmla="*/ 972209 h 1249027"/>
                <a:gd name="connsiteX6" fmla="*/ 833007 w 2140243"/>
                <a:gd name="connsiteY6" fmla="*/ 1225162 h 1249027"/>
                <a:gd name="connsiteX7" fmla="*/ 832381 w 2140243"/>
                <a:gd name="connsiteY7" fmla="*/ 1224328 h 1249027"/>
                <a:gd name="connsiteX8" fmla="*/ 822777 w 2140243"/>
                <a:gd name="connsiteY8" fmla="*/ 1231633 h 1249027"/>
                <a:gd name="connsiteX9" fmla="*/ 801439 w 2140243"/>
                <a:gd name="connsiteY9" fmla="*/ 1241935 h 1249027"/>
                <a:gd name="connsiteX10" fmla="*/ 651490 w 2140243"/>
                <a:gd name="connsiteY10" fmla="*/ 1172035 h 1249027"/>
                <a:gd name="connsiteX11" fmla="*/ 681730 w 2140243"/>
                <a:gd name="connsiteY11" fmla="*/ 1046295 h 1249027"/>
                <a:gd name="connsiteX12" fmla="*/ 692737 w 2140243"/>
                <a:gd name="connsiteY12" fmla="*/ 1037923 h 1249027"/>
                <a:gd name="connsiteX13" fmla="*/ 692523 w 2140243"/>
                <a:gd name="connsiteY13" fmla="*/ 1037636 h 1249027"/>
                <a:gd name="connsiteX14" fmla="*/ 853848 w 2140243"/>
                <a:gd name="connsiteY14" fmla="*/ 798172 h 1249027"/>
                <a:gd name="connsiteX15" fmla="*/ 858159 w 2140243"/>
                <a:gd name="connsiteY15" fmla="*/ 777103 h 1249027"/>
                <a:gd name="connsiteX16" fmla="*/ 829673 w 2140243"/>
                <a:gd name="connsiteY16" fmla="*/ 771815 h 1249027"/>
                <a:gd name="connsiteX17" fmla="*/ 373140 w 2140243"/>
                <a:gd name="connsiteY17" fmla="*/ 965296 h 1249027"/>
                <a:gd name="connsiteX18" fmla="*/ 352350 w 2140243"/>
                <a:gd name="connsiteY18" fmla="*/ 996848 h 1249027"/>
                <a:gd name="connsiteX19" fmla="*/ 349676 w 2140243"/>
                <a:gd name="connsiteY19" fmla="*/ 1002610 h 1249027"/>
                <a:gd name="connsiteX20" fmla="*/ 337654 w 2140243"/>
                <a:gd name="connsiteY20" fmla="*/ 1019110 h 1249027"/>
                <a:gd name="connsiteX21" fmla="*/ 197584 w 2140243"/>
                <a:gd name="connsiteY21" fmla="*/ 1029423 h 1249027"/>
                <a:gd name="connsiteX22" fmla="*/ 179516 w 2140243"/>
                <a:gd name="connsiteY22" fmla="*/ 905603 h 1249027"/>
                <a:gd name="connsiteX23" fmla="*/ 183781 w 2140243"/>
                <a:gd name="connsiteY23" fmla="*/ 899748 h 1249027"/>
                <a:gd name="connsiteX24" fmla="*/ 183699 w 2140243"/>
                <a:gd name="connsiteY24" fmla="*/ 899699 h 1249027"/>
                <a:gd name="connsiteX25" fmla="*/ 215544 w 2140243"/>
                <a:gd name="connsiteY25" fmla="*/ 851369 h 1249027"/>
                <a:gd name="connsiteX26" fmla="*/ 250912 w 2140243"/>
                <a:gd name="connsiteY26" fmla="*/ 806526 h 1249027"/>
                <a:gd name="connsiteX27" fmla="*/ 483530 w 2140243"/>
                <a:gd name="connsiteY27" fmla="*/ 632443 h 1249027"/>
                <a:gd name="connsiteX28" fmla="*/ 520254 w 2140243"/>
                <a:gd name="connsiteY28" fmla="*/ 618142 h 1249027"/>
                <a:gd name="connsiteX29" fmla="*/ 479910 w 2140243"/>
                <a:gd name="connsiteY29" fmla="*/ 625021 h 1249027"/>
                <a:gd name="connsiteX30" fmla="*/ 187389 w 2140243"/>
                <a:gd name="connsiteY30" fmla="*/ 781950 h 1249027"/>
                <a:gd name="connsiteX31" fmla="*/ 186825 w 2140243"/>
                <a:gd name="connsiteY31" fmla="*/ 781376 h 1249027"/>
                <a:gd name="connsiteX32" fmla="*/ 176216 w 2140243"/>
                <a:gd name="connsiteY32" fmla="*/ 792896 h 1249027"/>
                <a:gd name="connsiteX33" fmla="*/ 41106 w 2140243"/>
                <a:gd name="connsiteY33" fmla="*/ 800075 h 1249027"/>
                <a:gd name="connsiteX34" fmla="*/ 22668 w 2140243"/>
                <a:gd name="connsiteY34" fmla="*/ 649291 h 1249027"/>
                <a:gd name="connsiteX35" fmla="*/ 37645 w 2140243"/>
                <a:gd name="connsiteY35" fmla="*/ 633028 h 1249027"/>
                <a:gd name="connsiteX36" fmla="*/ 41717 w 2140243"/>
                <a:gd name="connsiteY36" fmla="*/ 630046 h 1249027"/>
                <a:gd name="connsiteX37" fmla="*/ 89516 w 2140243"/>
                <a:gd name="connsiteY37" fmla="*/ 586865 h 1249027"/>
                <a:gd name="connsiteX38" fmla="*/ 501285 w 2140243"/>
                <a:gd name="connsiteY38" fmla="*/ 408039 h 1249027"/>
                <a:gd name="connsiteX39" fmla="*/ 529045 w 2140243"/>
                <a:gd name="connsiteY39" fmla="*/ 405808 h 1249027"/>
                <a:gd name="connsiteX40" fmla="*/ 509439 w 2140243"/>
                <a:gd name="connsiteY40" fmla="*/ 404129 h 1249027"/>
                <a:gd name="connsiteX41" fmla="*/ 227499 w 2140243"/>
                <a:gd name="connsiteY41" fmla="*/ 459332 h 1249027"/>
                <a:gd name="connsiteX42" fmla="*/ 187316 w 2140243"/>
                <a:gd name="connsiteY42" fmla="*/ 480101 h 1249027"/>
                <a:gd name="connsiteX43" fmla="*/ 178969 w 2140243"/>
                <a:gd name="connsiteY43" fmla="*/ 485964 h 1249027"/>
                <a:gd name="connsiteX44" fmla="*/ 69629 w 2140243"/>
                <a:gd name="connsiteY44" fmla="*/ 477401 h 1249027"/>
                <a:gd name="connsiteX45" fmla="*/ 47943 w 2140243"/>
                <a:gd name="connsiteY45" fmla="*/ 339762 h 1249027"/>
                <a:gd name="connsiteX46" fmla="*/ 76932 w 2140243"/>
                <a:gd name="connsiteY46" fmla="*/ 314469 h 1249027"/>
                <a:gd name="connsiteX47" fmla="*/ 81849 w 2140243"/>
                <a:gd name="connsiteY47" fmla="*/ 312325 h 1249027"/>
                <a:gd name="connsiteX48" fmla="*/ 144617 w 2140243"/>
                <a:gd name="connsiteY48" fmla="*/ 279884 h 1249027"/>
                <a:gd name="connsiteX49" fmla="*/ 565720 w 2140243"/>
                <a:gd name="connsiteY49" fmla="*/ 210253 h 1249027"/>
                <a:gd name="connsiteX50" fmla="*/ 586576 w 2140243"/>
                <a:gd name="connsiteY50" fmla="*/ 213384 h 1249027"/>
                <a:gd name="connsiteX51" fmla="*/ 590599 w 2140243"/>
                <a:gd name="connsiteY51" fmla="*/ 211265 h 1249027"/>
                <a:gd name="connsiteX52" fmla="*/ 572053 w 2140243"/>
                <a:gd name="connsiteY52" fmla="*/ 204507 h 1249027"/>
                <a:gd name="connsiteX53" fmla="*/ 491821 w 2140243"/>
                <a:gd name="connsiteY53" fmla="*/ 183993 h 1249027"/>
                <a:gd name="connsiteX54" fmla="*/ 455210 w 2140243"/>
                <a:gd name="connsiteY54" fmla="*/ 178517 h 1249027"/>
                <a:gd name="connsiteX55" fmla="*/ 450861 w 2140243"/>
                <a:gd name="connsiteY55" fmla="*/ 178414 h 1249027"/>
                <a:gd name="connsiteX56" fmla="*/ 416158 w 2140243"/>
                <a:gd name="connsiteY56" fmla="*/ 167164 h 1249027"/>
                <a:gd name="connsiteX57" fmla="*/ 378691 w 2140243"/>
                <a:gd name="connsiteY57" fmla="*/ 44957 h 1249027"/>
                <a:gd name="connsiteX58" fmla="*/ 395096 w 2140243"/>
                <a:gd name="connsiteY58" fmla="*/ 23876 h 1249027"/>
                <a:gd name="connsiteX59" fmla="*/ 467461 w 2140243"/>
                <a:gd name="connsiteY59" fmla="*/ 652 h 1249027"/>
                <a:gd name="connsiteX60" fmla="*/ 474924 w 2140243"/>
                <a:gd name="connsiteY60" fmla="*/ 2281 h 1249027"/>
                <a:gd name="connsiteX61" fmla="*/ 524325 w 2140243"/>
                <a:gd name="connsiteY61" fmla="*/ 9671 h 1249027"/>
                <a:gd name="connsiteX62" fmla="*/ 858349 w 2140243"/>
                <a:gd name="connsiteY62" fmla="*/ 156148 h 1249027"/>
                <a:gd name="connsiteX63" fmla="*/ 892671 w 2140243"/>
                <a:gd name="connsiteY63" fmla="*/ 183594 h 1249027"/>
                <a:gd name="connsiteX64" fmla="*/ 923381 w 2140243"/>
                <a:gd name="connsiteY64" fmla="*/ 189280 h 1249027"/>
                <a:gd name="connsiteX65" fmla="*/ 1048397 w 2140243"/>
                <a:gd name="connsiteY65" fmla="*/ 228816 h 1249027"/>
                <a:gd name="connsiteX66" fmla="*/ 1291553 w 2140243"/>
                <a:gd name="connsiteY66" fmla="*/ 413536 h 1249027"/>
                <a:gd name="connsiteX67" fmla="*/ 1835340 w 2140243"/>
                <a:gd name="connsiteY67" fmla="*/ 277051 h 1249027"/>
                <a:gd name="connsiteX0" fmla="*/ 1832791 w 1835340"/>
                <a:gd name="connsiteY0" fmla="*/ 808909 h 1249027"/>
                <a:gd name="connsiteX1" fmla="*/ 1283348 w 1835340"/>
                <a:gd name="connsiteY1" fmla="*/ 836674 h 1249027"/>
                <a:gd name="connsiteX2" fmla="*/ 1043542 w 1835340"/>
                <a:gd name="connsiteY2" fmla="*/ 968099 h 1249027"/>
                <a:gd name="connsiteX3" fmla="*/ 1040134 w 1835340"/>
                <a:gd name="connsiteY3" fmla="*/ 969257 h 1249027"/>
                <a:gd name="connsiteX4" fmla="*/ 1038920 w 1835340"/>
                <a:gd name="connsiteY4" fmla="*/ 972209 h 1249027"/>
                <a:gd name="connsiteX5" fmla="*/ 833007 w 1835340"/>
                <a:gd name="connsiteY5" fmla="*/ 1225162 h 1249027"/>
                <a:gd name="connsiteX6" fmla="*/ 832381 w 1835340"/>
                <a:gd name="connsiteY6" fmla="*/ 1224328 h 1249027"/>
                <a:gd name="connsiteX7" fmla="*/ 822777 w 1835340"/>
                <a:gd name="connsiteY7" fmla="*/ 1231633 h 1249027"/>
                <a:gd name="connsiteX8" fmla="*/ 801439 w 1835340"/>
                <a:gd name="connsiteY8" fmla="*/ 1241935 h 1249027"/>
                <a:gd name="connsiteX9" fmla="*/ 651490 w 1835340"/>
                <a:gd name="connsiteY9" fmla="*/ 1172035 h 1249027"/>
                <a:gd name="connsiteX10" fmla="*/ 681730 w 1835340"/>
                <a:gd name="connsiteY10" fmla="*/ 1046295 h 1249027"/>
                <a:gd name="connsiteX11" fmla="*/ 692737 w 1835340"/>
                <a:gd name="connsiteY11" fmla="*/ 1037923 h 1249027"/>
                <a:gd name="connsiteX12" fmla="*/ 692523 w 1835340"/>
                <a:gd name="connsiteY12" fmla="*/ 1037636 h 1249027"/>
                <a:gd name="connsiteX13" fmla="*/ 853848 w 1835340"/>
                <a:gd name="connsiteY13" fmla="*/ 798172 h 1249027"/>
                <a:gd name="connsiteX14" fmla="*/ 858159 w 1835340"/>
                <a:gd name="connsiteY14" fmla="*/ 777103 h 1249027"/>
                <a:gd name="connsiteX15" fmla="*/ 829673 w 1835340"/>
                <a:gd name="connsiteY15" fmla="*/ 771815 h 1249027"/>
                <a:gd name="connsiteX16" fmla="*/ 373140 w 1835340"/>
                <a:gd name="connsiteY16" fmla="*/ 965296 h 1249027"/>
                <a:gd name="connsiteX17" fmla="*/ 352350 w 1835340"/>
                <a:gd name="connsiteY17" fmla="*/ 996848 h 1249027"/>
                <a:gd name="connsiteX18" fmla="*/ 349676 w 1835340"/>
                <a:gd name="connsiteY18" fmla="*/ 1002610 h 1249027"/>
                <a:gd name="connsiteX19" fmla="*/ 337654 w 1835340"/>
                <a:gd name="connsiteY19" fmla="*/ 1019110 h 1249027"/>
                <a:gd name="connsiteX20" fmla="*/ 197584 w 1835340"/>
                <a:gd name="connsiteY20" fmla="*/ 1029423 h 1249027"/>
                <a:gd name="connsiteX21" fmla="*/ 179516 w 1835340"/>
                <a:gd name="connsiteY21" fmla="*/ 905603 h 1249027"/>
                <a:gd name="connsiteX22" fmla="*/ 183781 w 1835340"/>
                <a:gd name="connsiteY22" fmla="*/ 899748 h 1249027"/>
                <a:gd name="connsiteX23" fmla="*/ 183699 w 1835340"/>
                <a:gd name="connsiteY23" fmla="*/ 899699 h 1249027"/>
                <a:gd name="connsiteX24" fmla="*/ 215544 w 1835340"/>
                <a:gd name="connsiteY24" fmla="*/ 851369 h 1249027"/>
                <a:gd name="connsiteX25" fmla="*/ 250912 w 1835340"/>
                <a:gd name="connsiteY25" fmla="*/ 806526 h 1249027"/>
                <a:gd name="connsiteX26" fmla="*/ 483530 w 1835340"/>
                <a:gd name="connsiteY26" fmla="*/ 632443 h 1249027"/>
                <a:gd name="connsiteX27" fmla="*/ 520254 w 1835340"/>
                <a:gd name="connsiteY27" fmla="*/ 618142 h 1249027"/>
                <a:gd name="connsiteX28" fmla="*/ 479910 w 1835340"/>
                <a:gd name="connsiteY28" fmla="*/ 625021 h 1249027"/>
                <a:gd name="connsiteX29" fmla="*/ 187389 w 1835340"/>
                <a:gd name="connsiteY29" fmla="*/ 781950 h 1249027"/>
                <a:gd name="connsiteX30" fmla="*/ 186825 w 1835340"/>
                <a:gd name="connsiteY30" fmla="*/ 781376 h 1249027"/>
                <a:gd name="connsiteX31" fmla="*/ 176216 w 1835340"/>
                <a:gd name="connsiteY31" fmla="*/ 792896 h 1249027"/>
                <a:gd name="connsiteX32" fmla="*/ 41106 w 1835340"/>
                <a:gd name="connsiteY32" fmla="*/ 800075 h 1249027"/>
                <a:gd name="connsiteX33" fmla="*/ 22668 w 1835340"/>
                <a:gd name="connsiteY33" fmla="*/ 649291 h 1249027"/>
                <a:gd name="connsiteX34" fmla="*/ 37645 w 1835340"/>
                <a:gd name="connsiteY34" fmla="*/ 633028 h 1249027"/>
                <a:gd name="connsiteX35" fmla="*/ 41717 w 1835340"/>
                <a:gd name="connsiteY35" fmla="*/ 630046 h 1249027"/>
                <a:gd name="connsiteX36" fmla="*/ 89516 w 1835340"/>
                <a:gd name="connsiteY36" fmla="*/ 586865 h 1249027"/>
                <a:gd name="connsiteX37" fmla="*/ 501285 w 1835340"/>
                <a:gd name="connsiteY37" fmla="*/ 408039 h 1249027"/>
                <a:gd name="connsiteX38" fmla="*/ 529045 w 1835340"/>
                <a:gd name="connsiteY38" fmla="*/ 405808 h 1249027"/>
                <a:gd name="connsiteX39" fmla="*/ 509439 w 1835340"/>
                <a:gd name="connsiteY39" fmla="*/ 404129 h 1249027"/>
                <a:gd name="connsiteX40" fmla="*/ 227499 w 1835340"/>
                <a:gd name="connsiteY40" fmla="*/ 459332 h 1249027"/>
                <a:gd name="connsiteX41" fmla="*/ 187316 w 1835340"/>
                <a:gd name="connsiteY41" fmla="*/ 480101 h 1249027"/>
                <a:gd name="connsiteX42" fmla="*/ 178969 w 1835340"/>
                <a:gd name="connsiteY42" fmla="*/ 485964 h 1249027"/>
                <a:gd name="connsiteX43" fmla="*/ 69629 w 1835340"/>
                <a:gd name="connsiteY43" fmla="*/ 477401 h 1249027"/>
                <a:gd name="connsiteX44" fmla="*/ 47943 w 1835340"/>
                <a:gd name="connsiteY44" fmla="*/ 339762 h 1249027"/>
                <a:gd name="connsiteX45" fmla="*/ 76932 w 1835340"/>
                <a:gd name="connsiteY45" fmla="*/ 314469 h 1249027"/>
                <a:gd name="connsiteX46" fmla="*/ 81849 w 1835340"/>
                <a:gd name="connsiteY46" fmla="*/ 312325 h 1249027"/>
                <a:gd name="connsiteX47" fmla="*/ 144617 w 1835340"/>
                <a:gd name="connsiteY47" fmla="*/ 279884 h 1249027"/>
                <a:gd name="connsiteX48" fmla="*/ 565720 w 1835340"/>
                <a:gd name="connsiteY48" fmla="*/ 210253 h 1249027"/>
                <a:gd name="connsiteX49" fmla="*/ 586576 w 1835340"/>
                <a:gd name="connsiteY49" fmla="*/ 213384 h 1249027"/>
                <a:gd name="connsiteX50" fmla="*/ 590599 w 1835340"/>
                <a:gd name="connsiteY50" fmla="*/ 211265 h 1249027"/>
                <a:gd name="connsiteX51" fmla="*/ 572053 w 1835340"/>
                <a:gd name="connsiteY51" fmla="*/ 204507 h 1249027"/>
                <a:gd name="connsiteX52" fmla="*/ 491821 w 1835340"/>
                <a:gd name="connsiteY52" fmla="*/ 183993 h 1249027"/>
                <a:gd name="connsiteX53" fmla="*/ 455210 w 1835340"/>
                <a:gd name="connsiteY53" fmla="*/ 178517 h 1249027"/>
                <a:gd name="connsiteX54" fmla="*/ 450861 w 1835340"/>
                <a:gd name="connsiteY54" fmla="*/ 178414 h 1249027"/>
                <a:gd name="connsiteX55" fmla="*/ 416158 w 1835340"/>
                <a:gd name="connsiteY55" fmla="*/ 167164 h 1249027"/>
                <a:gd name="connsiteX56" fmla="*/ 378691 w 1835340"/>
                <a:gd name="connsiteY56" fmla="*/ 44957 h 1249027"/>
                <a:gd name="connsiteX57" fmla="*/ 395096 w 1835340"/>
                <a:gd name="connsiteY57" fmla="*/ 23876 h 1249027"/>
                <a:gd name="connsiteX58" fmla="*/ 467461 w 1835340"/>
                <a:gd name="connsiteY58" fmla="*/ 652 h 1249027"/>
                <a:gd name="connsiteX59" fmla="*/ 474924 w 1835340"/>
                <a:gd name="connsiteY59" fmla="*/ 2281 h 1249027"/>
                <a:gd name="connsiteX60" fmla="*/ 524325 w 1835340"/>
                <a:gd name="connsiteY60" fmla="*/ 9671 h 1249027"/>
                <a:gd name="connsiteX61" fmla="*/ 858349 w 1835340"/>
                <a:gd name="connsiteY61" fmla="*/ 156148 h 1249027"/>
                <a:gd name="connsiteX62" fmla="*/ 892671 w 1835340"/>
                <a:gd name="connsiteY62" fmla="*/ 183594 h 1249027"/>
                <a:gd name="connsiteX63" fmla="*/ 923381 w 1835340"/>
                <a:gd name="connsiteY63" fmla="*/ 189280 h 1249027"/>
                <a:gd name="connsiteX64" fmla="*/ 1048397 w 1835340"/>
                <a:gd name="connsiteY64" fmla="*/ 228816 h 1249027"/>
                <a:gd name="connsiteX65" fmla="*/ 1291553 w 1835340"/>
                <a:gd name="connsiteY65" fmla="*/ 413536 h 1249027"/>
                <a:gd name="connsiteX66" fmla="*/ 1835340 w 1835340"/>
                <a:gd name="connsiteY66" fmla="*/ 277051 h 1249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835340" h="1249027">
                  <a:moveTo>
                    <a:pt x="1832791" y="808909"/>
                  </a:moveTo>
                  <a:lnTo>
                    <a:pt x="1283348" y="836674"/>
                  </a:lnTo>
                  <a:lnTo>
                    <a:pt x="1043542" y="968099"/>
                  </a:lnTo>
                  <a:lnTo>
                    <a:pt x="1040134" y="969257"/>
                  </a:lnTo>
                  <a:lnTo>
                    <a:pt x="1038920" y="972209"/>
                  </a:lnTo>
                  <a:cubicBezTo>
                    <a:pt x="992612" y="1070918"/>
                    <a:pt x="922453" y="1158155"/>
                    <a:pt x="833007" y="1225162"/>
                  </a:cubicBezTo>
                  <a:lnTo>
                    <a:pt x="832381" y="1224328"/>
                  </a:lnTo>
                  <a:lnTo>
                    <a:pt x="822777" y="1231633"/>
                  </a:lnTo>
                  <a:cubicBezTo>
                    <a:pt x="816156" y="1235704"/>
                    <a:pt x="809027" y="1239171"/>
                    <a:pt x="801439" y="1241935"/>
                  </a:cubicBezTo>
                  <a:cubicBezTo>
                    <a:pt x="740735" y="1264042"/>
                    <a:pt x="673601" y="1232747"/>
                    <a:pt x="651490" y="1172035"/>
                  </a:cubicBezTo>
                  <a:cubicBezTo>
                    <a:pt x="634906" y="1126500"/>
                    <a:pt x="648359" y="1077351"/>
                    <a:pt x="681730" y="1046295"/>
                  </a:cubicBezTo>
                  <a:lnTo>
                    <a:pt x="692737" y="1037923"/>
                  </a:lnTo>
                  <a:cubicBezTo>
                    <a:pt x="692666" y="1037827"/>
                    <a:pt x="692594" y="1037732"/>
                    <a:pt x="692523" y="1037636"/>
                  </a:cubicBezTo>
                  <a:cubicBezTo>
                    <a:pt x="772510" y="977714"/>
                    <a:pt x="828844" y="892982"/>
                    <a:pt x="853848" y="798172"/>
                  </a:cubicBezTo>
                  <a:lnTo>
                    <a:pt x="858159" y="777103"/>
                  </a:lnTo>
                  <a:lnTo>
                    <a:pt x="829673" y="771815"/>
                  </a:lnTo>
                  <a:cubicBezTo>
                    <a:pt x="654510" y="746471"/>
                    <a:pt x="477855" y="820281"/>
                    <a:pt x="373140" y="965296"/>
                  </a:cubicBezTo>
                  <a:lnTo>
                    <a:pt x="352350" y="996848"/>
                  </a:lnTo>
                  <a:lnTo>
                    <a:pt x="349676" y="1002610"/>
                  </a:lnTo>
                  <a:cubicBezTo>
                    <a:pt x="346286" y="1008379"/>
                    <a:pt x="342281" y="1013910"/>
                    <a:pt x="337654" y="1019110"/>
                  </a:cubicBezTo>
                  <a:cubicBezTo>
                    <a:pt x="300645" y="1060705"/>
                    <a:pt x="237933" y="1065323"/>
                    <a:pt x="197584" y="1029423"/>
                  </a:cubicBezTo>
                  <a:cubicBezTo>
                    <a:pt x="162279" y="998009"/>
                    <a:pt x="155792" y="945984"/>
                    <a:pt x="179516" y="905603"/>
                  </a:cubicBezTo>
                  <a:lnTo>
                    <a:pt x="183781" y="899748"/>
                  </a:lnTo>
                  <a:cubicBezTo>
                    <a:pt x="183754" y="899732"/>
                    <a:pt x="183727" y="899715"/>
                    <a:pt x="183699" y="899699"/>
                  </a:cubicBezTo>
                  <a:cubicBezTo>
                    <a:pt x="193696" y="883019"/>
                    <a:pt x="204327" y="866903"/>
                    <a:pt x="215544" y="851369"/>
                  </a:cubicBezTo>
                  <a:cubicBezTo>
                    <a:pt x="226761" y="835834"/>
                    <a:pt x="238566" y="820881"/>
                    <a:pt x="250912" y="806526"/>
                  </a:cubicBezTo>
                  <a:cubicBezTo>
                    <a:pt x="315729" y="731163"/>
                    <a:pt x="395471" y="672296"/>
                    <a:pt x="483530" y="632443"/>
                  </a:cubicBezTo>
                  <a:lnTo>
                    <a:pt x="520254" y="618142"/>
                  </a:lnTo>
                  <a:lnTo>
                    <a:pt x="479910" y="625021"/>
                  </a:lnTo>
                  <a:cubicBezTo>
                    <a:pt x="372111" y="647834"/>
                    <a:pt x="270159" y="700722"/>
                    <a:pt x="187389" y="781950"/>
                  </a:cubicBezTo>
                  <a:lnTo>
                    <a:pt x="186825" y="781376"/>
                  </a:lnTo>
                  <a:lnTo>
                    <a:pt x="176216" y="792896"/>
                  </a:lnTo>
                  <a:cubicBezTo>
                    <a:pt x="138364" y="826655"/>
                    <a:pt x="81827" y="830845"/>
                    <a:pt x="41106" y="800075"/>
                  </a:cubicBezTo>
                  <a:cubicBezTo>
                    <a:pt x="-5431" y="764911"/>
                    <a:pt x="-13687" y="697403"/>
                    <a:pt x="22668" y="649291"/>
                  </a:cubicBezTo>
                  <a:cubicBezTo>
                    <a:pt x="27211" y="643278"/>
                    <a:pt x="32238" y="637851"/>
                    <a:pt x="37645" y="633028"/>
                  </a:cubicBezTo>
                  <a:lnTo>
                    <a:pt x="41717" y="630046"/>
                  </a:lnTo>
                  <a:lnTo>
                    <a:pt x="89516" y="586865"/>
                  </a:lnTo>
                  <a:cubicBezTo>
                    <a:pt x="209258" y="487379"/>
                    <a:pt x="352619" y="426978"/>
                    <a:pt x="501285" y="408039"/>
                  </a:cubicBezTo>
                  <a:lnTo>
                    <a:pt x="529045" y="405808"/>
                  </a:lnTo>
                  <a:lnTo>
                    <a:pt x="509439" y="404129"/>
                  </a:lnTo>
                  <a:cubicBezTo>
                    <a:pt x="414276" y="399722"/>
                    <a:pt x="317548" y="417676"/>
                    <a:pt x="227499" y="459332"/>
                  </a:cubicBezTo>
                  <a:lnTo>
                    <a:pt x="187316" y="480101"/>
                  </a:lnTo>
                  <a:lnTo>
                    <a:pt x="178969" y="485964"/>
                  </a:lnTo>
                  <a:cubicBezTo>
                    <a:pt x="145891" y="504488"/>
                    <a:pt x="102769" y="502442"/>
                    <a:pt x="69629" y="477401"/>
                  </a:cubicBezTo>
                  <a:cubicBezTo>
                    <a:pt x="25442" y="444013"/>
                    <a:pt x="15733" y="382389"/>
                    <a:pt x="47943" y="339762"/>
                  </a:cubicBezTo>
                  <a:cubicBezTo>
                    <a:pt x="55996" y="329104"/>
                    <a:pt x="65906" y="320644"/>
                    <a:pt x="76932" y="314469"/>
                  </a:cubicBezTo>
                  <a:lnTo>
                    <a:pt x="81849" y="312325"/>
                  </a:lnTo>
                  <a:lnTo>
                    <a:pt x="144617" y="279884"/>
                  </a:lnTo>
                  <a:cubicBezTo>
                    <a:pt x="278965" y="217735"/>
                    <a:pt x="424522" y="195368"/>
                    <a:pt x="565720" y="210253"/>
                  </a:cubicBezTo>
                  <a:lnTo>
                    <a:pt x="586576" y="213384"/>
                  </a:lnTo>
                  <a:lnTo>
                    <a:pt x="590599" y="211265"/>
                  </a:lnTo>
                  <a:lnTo>
                    <a:pt x="572053" y="204507"/>
                  </a:lnTo>
                  <a:cubicBezTo>
                    <a:pt x="545975" y="195964"/>
                    <a:pt x="519184" y="189088"/>
                    <a:pt x="491821" y="183993"/>
                  </a:cubicBezTo>
                  <a:lnTo>
                    <a:pt x="455210" y="178517"/>
                  </a:lnTo>
                  <a:lnTo>
                    <a:pt x="450861" y="178414"/>
                  </a:lnTo>
                  <a:cubicBezTo>
                    <a:pt x="439057" y="177010"/>
                    <a:pt x="427268" y="173319"/>
                    <a:pt x="416158" y="167164"/>
                  </a:cubicBezTo>
                  <a:cubicBezTo>
                    <a:pt x="371714" y="142545"/>
                    <a:pt x="354941" y="87832"/>
                    <a:pt x="378691" y="44957"/>
                  </a:cubicBezTo>
                  <a:cubicBezTo>
                    <a:pt x="383144" y="36919"/>
                    <a:pt x="388704" y="29866"/>
                    <a:pt x="395096" y="23876"/>
                  </a:cubicBezTo>
                  <a:cubicBezTo>
                    <a:pt x="414267" y="5906"/>
                    <a:pt x="440903" y="-2509"/>
                    <a:pt x="467461" y="652"/>
                  </a:cubicBezTo>
                  <a:lnTo>
                    <a:pt x="474924" y="2281"/>
                  </a:lnTo>
                  <a:lnTo>
                    <a:pt x="524325" y="9671"/>
                  </a:lnTo>
                  <a:cubicBezTo>
                    <a:pt x="647212" y="32556"/>
                    <a:pt x="761087" y="83399"/>
                    <a:pt x="858349" y="156148"/>
                  </a:cubicBezTo>
                  <a:lnTo>
                    <a:pt x="892671" y="183594"/>
                  </a:lnTo>
                  <a:lnTo>
                    <a:pt x="923381" y="189280"/>
                  </a:lnTo>
                  <a:cubicBezTo>
                    <a:pt x="964409" y="198646"/>
                    <a:pt x="987035" y="191440"/>
                    <a:pt x="1048397" y="228816"/>
                  </a:cubicBezTo>
                  <a:cubicBezTo>
                    <a:pt x="1109758" y="266191"/>
                    <a:pt x="1233182" y="324452"/>
                    <a:pt x="1291553" y="413536"/>
                  </a:cubicBezTo>
                  <a:lnTo>
                    <a:pt x="1835340" y="277051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04E08C3E-5000-B915-B86A-906172C6E630}"/>
              </a:ext>
            </a:extLst>
          </p:cNvPr>
          <p:cNvGrpSpPr/>
          <p:nvPr/>
        </p:nvGrpSpPr>
        <p:grpSpPr>
          <a:xfrm>
            <a:off x="665637" y="3764726"/>
            <a:ext cx="2694594" cy="2637466"/>
            <a:chOff x="2395288" y="83607"/>
            <a:chExt cx="3017520" cy="2953546"/>
          </a:xfrm>
        </p:grpSpPr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84BFD2A9-F6B0-6934-232F-62C4A6618672}"/>
                </a:ext>
              </a:extLst>
            </p:cNvPr>
            <p:cNvSpPr/>
            <p:nvPr/>
          </p:nvSpPr>
          <p:spPr bwMode="auto">
            <a:xfrm>
              <a:off x="2524515" y="186316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3F19BF4E-C6D1-9816-BC10-087E117E89AC}"/>
                </a:ext>
              </a:extLst>
            </p:cNvPr>
            <p:cNvSpPr/>
            <p:nvPr/>
          </p:nvSpPr>
          <p:spPr bwMode="auto">
            <a:xfrm>
              <a:off x="2395288" y="8360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8F725C1B-F902-14FA-B5B5-021516944797}"/>
                </a:ext>
              </a:extLst>
            </p:cNvPr>
            <p:cNvSpPr/>
            <p:nvPr/>
          </p:nvSpPr>
          <p:spPr bwMode="auto">
            <a:xfrm>
              <a:off x="3108960" y="1122446"/>
              <a:ext cx="1690996" cy="1382708"/>
            </a:xfrm>
            <a:custGeom>
              <a:avLst/>
              <a:gdLst>
                <a:gd name="connsiteX0" fmla="*/ 391205 w 1002502"/>
                <a:gd name="connsiteY0" fmla="*/ 0 h 819735"/>
                <a:gd name="connsiteX1" fmla="*/ 725977 w 1002502"/>
                <a:gd name="connsiteY1" fmla="*/ 0 h 819735"/>
                <a:gd name="connsiteX2" fmla="*/ 797714 w 1002502"/>
                <a:gd name="connsiteY2" fmla="*/ 71737 h 819735"/>
                <a:gd name="connsiteX3" fmla="*/ 797714 w 1002502"/>
                <a:gd name="connsiteY3" fmla="*/ 126712 h 819735"/>
                <a:gd name="connsiteX4" fmla="*/ 780952 w 1002502"/>
                <a:gd name="connsiteY4" fmla="*/ 143474 h 819735"/>
                <a:gd name="connsiteX5" fmla="*/ 623142 w 1002502"/>
                <a:gd name="connsiteY5" fmla="*/ 143474 h 819735"/>
                <a:gd name="connsiteX6" fmla="*/ 642155 w 1002502"/>
                <a:gd name="connsiteY6" fmla="*/ 272736 h 819735"/>
                <a:gd name="connsiteX7" fmla="*/ 651668 w 1002502"/>
                <a:gd name="connsiteY7" fmla="*/ 274272 h 819735"/>
                <a:gd name="connsiteX8" fmla="*/ 756875 w 1002502"/>
                <a:gd name="connsiteY8" fmla="*/ 343581 h 819735"/>
                <a:gd name="connsiteX9" fmla="*/ 759108 w 1002502"/>
                <a:gd name="connsiteY9" fmla="*/ 347297 h 819735"/>
                <a:gd name="connsiteX10" fmla="*/ 903188 w 1002502"/>
                <a:gd name="connsiteY10" fmla="*/ 347297 h 819735"/>
                <a:gd name="connsiteX11" fmla="*/ 903188 w 1002502"/>
                <a:gd name="connsiteY11" fmla="*/ 308587 h 819735"/>
                <a:gd name="connsiteX12" fmla="*/ 953918 w 1002502"/>
                <a:gd name="connsiteY12" fmla="*/ 308587 h 819735"/>
                <a:gd name="connsiteX13" fmla="*/ 953918 w 1002502"/>
                <a:gd name="connsiteY13" fmla="*/ 240264 h 819735"/>
                <a:gd name="connsiteX14" fmla="*/ 1002502 w 1002502"/>
                <a:gd name="connsiteY14" fmla="*/ 240264 h 819735"/>
                <a:gd name="connsiteX15" fmla="*/ 1002502 w 1002502"/>
                <a:gd name="connsiteY15" fmla="*/ 620585 h 819735"/>
                <a:gd name="connsiteX16" fmla="*/ 953918 w 1002502"/>
                <a:gd name="connsiteY16" fmla="*/ 620585 h 819735"/>
                <a:gd name="connsiteX17" fmla="*/ 953918 w 1002502"/>
                <a:gd name="connsiteY17" fmla="*/ 552261 h 819735"/>
                <a:gd name="connsiteX18" fmla="*/ 903188 w 1002502"/>
                <a:gd name="connsiteY18" fmla="*/ 552261 h 819735"/>
                <a:gd name="connsiteX19" fmla="*/ 903188 w 1002502"/>
                <a:gd name="connsiteY19" fmla="*/ 513552 h 819735"/>
                <a:gd name="connsiteX20" fmla="*/ 783364 w 1002502"/>
                <a:gd name="connsiteY20" fmla="*/ 513552 h 819735"/>
                <a:gd name="connsiteX21" fmla="*/ 778922 w 1002502"/>
                <a:gd name="connsiteY21" fmla="*/ 525001 h 819735"/>
                <a:gd name="connsiteX22" fmla="*/ 558590 w 1002502"/>
                <a:gd name="connsiteY22" fmla="*/ 641837 h 819735"/>
                <a:gd name="connsiteX23" fmla="*/ 338259 w 1002502"/>
                <a:gd name="connsiteY23" fmla="*/ 525001 h 819735"/>
                <a:gd name="connsiteX24" fmla="*/ 334544 w 1002502"/>
                <a:gd name="connsiteY24" fmla="*/ 515427 h 819735"/>
                <a:gd name="connsiteX25" fmla="*/ 273756 w 1002502"/>
                <a:gd name="connsiteY25" fmla="*/ 515427 h 819735"/>
                <a:gd name="connsiteX26" fmla="*/ 195624 w 1002502"/>
                <a:gd name="connsiteY26" fmla="*/ 593559 h 819735"/>
                <a:gd name="connsiteX27" fmla="*/ 195623 w 1002502"/>
                <a:gd name="connsiteY27" fmla="*/ 687448 h 819735"/>
                <a:gd name="connsiteX28" fmla="*/ 198066 w 1002502"/>
                <a:gd name="connsiteY28" fmla="*/ 687448 h 819735"/>
                <a:gd name="connsiteX29" fmla="*/ 220114 w 1002502"/>
                <a:gd name="connsiteY29" fmla="*/ 709496 h 819735"/>
                <a:gd name="connsiteX30" fmla="*/ 220114 w 1002502"/>
                <a:gd name="connsiteY30" fmla="*/ 797687 h 819735"/>
                <a:gd name="connsiteX31" fmla="*/ 198066 w 1002502"/>
                <a:gd name="connsiteY31" fmla="*/ 819735 h 819735"/>
                <a:gd name="connsiteX32" fmla="*/ 22048 w 1002502"/>
                <a:gd name="connsiteY32" fmla="*/ 819735 h 819735"/>
                <a:gd name="connsiteX33" fmla="*/ 0 w 1002502"/>
                <a:gd name="connsiteY33" fmla="*/ 797687 h 819735"/>
                <a:gd name="connsiteX34" fmla="*/ 0 w 1002502"/>
                <a:gd name="connsiteY34" fmla="*/ 709496 h 819735"/>
                <a:gd name="connsiteX35" fmla="*/ 22048 w 1002502"/>
                <a:gd name="connsiteY35" fmla="*/ 687448 h 819735"/>
                <a:gd name="connsiteX36" fmla="*/ 27479 w 1002502"/>
                <a:gd name="connsiteY36" fmla="*/ 687448 h 819735"/>
                <a:gd name="connsiteX37" fmla="*/ 27479 w 1002502"/>
                <a:gd name="connsiteY37" fmla="*/ 593559 h 819735"/>
                <a:gd name="connsiteX38" fmla="*/ 273756 w 1002502"/>
                <a:gd name="connsiteY38" fmla="*/ 347282 h 819735"/>
                <a:gd name="connsiteX39" fmla="*/ 358081 w 1002502"/>
                <a:gd name="connsiteY39" fmla="*/ 347283 h 819735"/>
                <a:gd name="connsiteX40" fmla="*/ 360306 w 1002502"/>
                <a:gd name="connsiteY40" fmla="*/ 343581 h 819735"/>
                <a:gd name="connsiteX41" fmla="*/ 465513 w 1002502"/>
                <a:gd name="connsiteY41" fmla="*/ 274272 h 819735"/>
                <a:gd name="connsiteX42" fmla="*/ 475024 w 1002502"/>
                <a:gd name="connsiteY42" fmla="*/ 272736 h 819735"/>
                <a:gd name="connsiteX43" fmla="*/ 494036 w 1002502"/>
                <a:gd name="connsiteY43" fmla="*/ 143474 h 819735"/>
                <a:gd name="connsiteX44" fmla="*/ 336230 w 1002502"/>
                <a:gd name="connsiteY44" fmla="*/ 143474 h 819735"/>
                <a:gd name="connsiteX45" fmla="*/ 319468 w 1002502"/>
                <a:gd name="connsiteY45" fmla="*/ 126712 h 819735"/>
                <a:gd name="connsiteX46" fmla="*/ 319468 w 1002502"/>
                <a:gd name="connsiteY46" fmla="*/ 71737 h 819735"/>
                <a:gd name="connsiteX47" fmla="*/ 391205 w 1002502"/>
                <a:gd name="connsiteY47" fmla="*/ 0 h 81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02502" h="819735">
                  <a:moveTo>
                    <a:pt x="391205" y="0"/>
                  </a:moveTo>
                  <a:lnTo>
                    <a:pt x="725977" y="0"/>
                  </a:lnTo>
                  <a:cubicBezTo>
                    <a:pt x="765596" y="0"/>
                    <a:pt x="797714" y="32118"/>
                    <a:pt x="797714" y="71737"/>
                  </a:cubicBezTo>
                  <a:lnTo>
                    <a:pt x="797714" y="126712"/>
                  </a:lnTo>
                  <a:cubicBezTo>
                    <a:pt x="797714" y="135969"/>
                    <a:pt x="790209" y="143474"/>
                    <a:pt x="780952" y="143474"/>
                  </a:cubicBezTo>
                  <a:lnTo>
                    <a:pt x="623142" y="143474"/>
                  </a:lnTo>
                  <a:lnTo>
                    <a:pt x="642155" y="272736"/>
                  </a:lnTo>
                  <a:lnTo>
                    <a:pt x="651668" y="274272"/>
                  </a:lnTo>
                  <a:cubicBezTo>
                    <a:pt x="694580" y="288793"/>
                    <a:pt x="731091" y="313050"/>
                    <a:pt x="756875" y="343581"/>
                  </a:cubicBezTo>
                  <a:lnTo>
                    <a:pt x="759108" y="347297"/>
                  </a:lnTo>
                  <a:lnTo>
                    <a:pt x="903188" y="347297"/>
                  </a:lnTo>
                  <a:lnTo>
                    <a:pt x="903188" y="308587"/>
                  </a:lnTo>
                  <a:lnTo>
                    <a:pt x="953918" y="308587"/>
                  </a:lnTo>
                  <a:lnTo>
                    <a:pt x="953918" y="240264"/>
                  </a:lnTo>
                  <a:lnTo>
                    <a:pt x="1002502" y="240264"/>
                  </a:lnTo>
                  <a:lnTo>
                    <a:pt x="1002502" y="620585"/>
                  </a:lnTo>
                  <a:lnTo>
                    <a:pt x="953918" y="620585"/>
                  </a:lnTo>
                  <a:lnTo>
                    <a:pt x="953918" y="552261"/>
                  </a:lnTo>
                  <a:lnTo>
                    <a:pt x="903188" y="552261"/>
                  </a:lnTo>
                  <a:lnTo>
                    <a:pt x="903188" y="513552"/>
                  </a:lnTo>
                  <a:lnTo>
                    <a:pt x="783364" y="513552"/>
                  </a:lnTo>
                  <a:lnTo>
                    <a:pt x="778922" y="525001"/>
                  </a:lnTo>
                  <a:cubicBezTo>
                    <a:pt x="742621" y="593661"/>
                    <a:pt x="657638" y="641837"/>
                    <a:pt x="558590" y="641837"/>
                  </a:cubicBezTo>
                  <a:cubicBezTo>
                    <a:pt x="459542" y="641837"/>
                    <a:pt x="374559" y="593661"/>
                    <a:pt x="338259" y="525001"/>
                  </a:cubicBezTo>
                  <a:lnTo>
                    <a:pt x="334544" y="515427"/>
                  </a:lnTo>
                  <a:lnTo>
                    <a:pt x="273756" y="515427"/>
                  </a:lnTo>
                  <a:cubicBezTo>
                    <a:pt x="230605" y="515427"/>
                    <a:pt x="195624" y="550408"/>
                    <a:pt x="195624" y="593559"/>
                  </a:cubicBezTo>
                  <a:lnTo>
                    <a:pt x="195623" y="687448"/>
                  </a:lnTo>
                  <a:lnTo>
                    <a:pt x="198066" y="687448"/>
                  </a:lnTo>
                  <a:cubicBezTo>
                    <a:pt x="210243" y="687448"/>
                    <a:pt x="220114" y="697319"/>
                    <a:pt x="220114" y="709496"/>
                  </a:cubicBezTo>
                  <a:lnTo>
                    <a:pt x="220114" y="797687"/>
                  </a:lnTo>
                  <a:cubicBezTo>
                    <a:pt x="220114" y="809864"/>
                    <a:pt x="210243" y="819735"/>
                    <a:pt x="198066" y="819735"/>
                  </a:cubicBezTo>
                  <a:lnTo>
                    <a:pt x="22048" y="819735"/>
                  </a:lnTo>
                  <a:cubicBezTo>
                    <a:pt x="9871" y="819735"/>
                    <a:pt x="0" y="809864"/>
                    <a:pt x="0" y="797687"/>
                  </a:cubicBezTo>
                  <a:lnTo>
                    <a:pt x="0" y="709496"/>
                  </a:lnTo>
                  <a:cubicBezTo>
                    <a:pt x="0" y="697319"/>
                    <a:pt x="9871" y="687448"/>
                    <a:pt x="22048" y="687448"/>
                  </a:cubicBezTo>
                  <a:lnTo>
                    <a:pt x="27479" y="687448"/>
                  </a:lnTo>
                  <a:lnTo>
                    <a:pt x="27479" y="593559"/>
                  </a:lnTo>
                  <a:cubicBezTo>
                    <a:pt x="27479" y="457544"/>
                    <a:pt x="137741" y="347282"/>
                    <a:pt x="273756" y="347282"/>
                  </a:cubicBezTo>
                  <a:lnTo>
                    <a:pt x="358081" y="347283"/>
                  </a:lnTo>
                  <a:lnTo>
                    <a:pt x="360306" y="343581"/>
                  </a:lnTo>
                  <a:cubicBezTo>
                    <a:pt x="386089" y="313050"/>
                    <a:pt x="422600" y="288793"/>
                    <a:pt x="465513" y="274272"/>
                  </a:cubicBezTo>
                  <a:lnTo>
                    <a:pt x="475024" y="272736"/>
                  </a:lnTo>
                  <a:lnTo>
                    <a:pt x="494036" y="143474"/>
                  </a:lnTo>
                  <a:lnTo>
                    <a:pt x="336230" y="143474"/>
                  </a:lnTo>
                  <a:cubicBezTo>
                    <a:pt x="326973" y="143474"/>
                    <a:pt x="319468" y="135969"/>
                    <a:pt x="319468" y="126712"/>
                  </a:cubicBezTo>
                  <a:lnTo>
                    <a:pt x="319468" y="71737"/>
                  </a:lnTo>
                  <a:cubicBezTo>
                    <a:pt x="319468" y="32118"/>
                    <a:pt x="351586" y="0"/>
                    <a:pt x="39120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BC61B9CC-12F0-15F2-9A61-59720844FC5F}"/>
                </a:ext>
              </a:extLst>
            </p:cNvPr>
            <p:cNvSpPr/>
            <p:nvPr/>
          </p:nvSpPr>
          <p:spPr bwMode="auto">
            <a:xfrm>
              <a:off x="3384257" y="368660"/>
              <a:ext cx="1835340" cy="1249027"/>
            </a:xfrm>
            <a:custGeom>
              <a:avLst/>
              <a:gdLst>
                <a:gd name="connsiteX0" fmla="*/ 467461 w 1835340"/>
                <a:gd name="connsiteY0" fmla="*/ 652 h 1249027"/>
                <a:gd name="connsiteX1" fmla="*/ 474924 w 1835340"/>
                <a:gd name="connsiteY1" fmla="*/ 2281 h 1249027"/>
                <a:gd name="connsiteX2" fmla="*/ 524325 w 1835340"/>
                <a:gd name="connsiteY2" fmla="*/ 9671 h 1249027"/>
                <a:gd name="connsiteX3" fmla="*/ 858349 w 1835340"/>
                <a:gd name="connsiteY3" fmla="*/ 156148 h 1249027"/>
                <a:gd name="connsiteX4" fmla="*/ 892671 w 1835340"/>
                <a:gd name="connsiteY4" fmla="*/ 183594 h 1249027"/>
                <a:gd name="connsiteX5" fmla="*/ 923381 w 1835340"/>
                <a:gd name="connsiteY5" fmla="*/ 189280 h 1249027"/>
                <a:gd name="connsiteX6" fmla="*/ 1048397 w 1835340"/>
                <a:gd name="connsiteY6" fmla="*/ 228816 h 1249027"/>
                <a:gd name="connsiteX7" fmla="*/ 1291553 w 1835340"/>
                <a:gd name="connsiteY7" fmla="*/ 413536 h 1249027"/>
                <a:gd name="connsiteX8" fmla="*/ 1835340 w 1835340"/>
                <a:gd name="connsiteY8" fmla="*/ 277051 h 1249027"/>
                <a:gd name="connsiteX9" fmla="*/ 1832791 w 1835340"/>
                <a:gd name="connsiteY9" fmla="*/ 808909 h 1249027"/>
                <a:gd name="connsiteX10" fmla="*/ 1283348 w 1835340"/>
                <a:gd name="connsiteY10" fmla="*/ 836674 h 1249027"/>
                <a:gd name="connsiteX11" fmla="*/ 1043542 w 1835340"/>
                <a:gd name="connsiteY11" fmla="*/ 968099 h 1249027"/>
                <a:gd name="connsiteX12" fmla="*/ 1040134 w 1835340"/>
                <a:gd name="connsiteY12" fmla="*/ 969257 h 1249027"/>
                <a:gd name="connsiteX13" fmla="*/ 1038920 w 1835340"/>
                <a:gd name="connsiteY13" fmla="*/ 972209 h 1249027"/>
                <a:gd name="connsiteX14" fmla="*/ 833007 w 1835340"/>
                <a:gd name="connsiteY14" fmla="*/ 1225162 h 1249027"/>
                <a:gd name="connsiteX15" fmla="*/ 832381 w 1835340"/>
                <a:gd name="connsiteY15" fmla="*/ 1224328 h 1249027"/>
                <a:gd name="connsiteX16" fmla="*/ 822777 w 1835340"/>
                <a:gd name="connsiteY16" fmla="*/ 1231633 h 1249027"/>
                <a:gd name="connsiteX17" fmla="*/ 801439 w 1835340"/>
                <a:gd name="connsiteY17" fmla="*/ 1241935 h 1249027"/>
                <a:gd name="connsiteX18" fmla="*/ 651490 w 1835340"/>
                <a:gd name="connsiteY18" fmla="*/ 1172035 h 1249027"/>
                <a:gd name="connsiteX19" fmla="*/ 681730 w 1835340"/>
                <a:gd name="connsiteY19" fmla="*/ 1046295 h 1249027"/>
                <a:gd name="connsiteX20" fmla="*/ 692737 w 1835340"/>
                <a:gd name="connsiteY20" fmla="*/ 1037923 h 1249027"/>
                <a:gd name="connsiteX21" fmla="*/ 692523 w 1835340"/>
                <a:gd name="connsiteY21" fmla="*/ 1037636 h 1249027"/>
                <a:gd name="connsiteX22" fmla="*/ 853848 w 1835340"/>
                <a:gd name="connsiteY22" fmla="*/ 798172 h 1249027"/>
                <a:gd name="connsiteX23" fmla="*/ 858159 w 1835340"/>
                <a:gd name="connsiteY23" fmla="*/ 777103 h 1249027"/>
                <a:gd name="connsiteX24" fmla="*/ 829673 w 1835340"/>
                <a:gd name="connsiteY24" fmla="*/ 771815 h 1249027"/>
                <a:gd name="connsiteX25" fmla="*/ 373140 w 1835340"/>
                <a:gd name="connsiteY25" fmla="*/ 965296 h 1249027"/>
                <a:gd name="connsiteX26" fmla="*/ 352350 w 1835340"/>
                <a:gd name="connsiteY26" fmla="*/ 996848 h 1249027"/>
                <a:gd name="connsiteX27" fmla="*/ 349676 w 1835340"/>
                <a:gd name="connsiteY27" fmla="*/ 1002610 h 1249027"/>
                <a:gd name="connsiteX28" fmla="*/ 337654 w 1835340"/>
                <a:gd name="connsiteY28" fmla="*/ 1019110 h 1249027"/>
                <a:gd name="connsiteX29" fmla="*/ 197584 w 1835340"/>
                <a:gd name="connsiteY29" fmla="*/ 1029423 h 1249027"/>
                <a:gd name="connsiteX30" fmla="*/ 179516 w 1835340"/>
                <a:gd name="connsiteY30" fmla="*/ 905603 h 1249027"/>
                <a:gd name="connsiteX31" fmla="*/ 183781 w 1835340"/>
                <a:gd name="connsiteY31" fmla="*/ 899748 h 1249027"/>
                <a:gd name="connsiteX32" fmla="*/ 183699 w 1835340"/>
                <a:gd name="connsiteY32" fmla="*/ 899699 h 1249027"/>
                <a:gd name="connsiteX33" fmla="*/ 215544 w 1835340"/>
                <a:gd name="connsiteY33" fmla="*/ 851369 h 1249027"/>
                <a:gd name="connsiteX34" fmla="*/ 250912 w 1835340"/>
                <a:gd name="connsiteY34" fmla="*/ 806526 h 1249027"/>
                <a:gd name="connsiteX35" fmla="*/ 483530 w 1835340"/>
                <a:gd name="connsiteY35" fmla="*/ 632443 h 1249027"/>
                <a:gd name="connsiteX36" fmla="*/ 520254 w 1835340"/>
                <a:gd name="connsiteY36" fmla="*/ 618142 h 1249027"/>
                <a:gd name="connsiteX37" fmla="*/ 479910 w 1835340"/>
                <a:gd name="connsiteY37" fmla="*/ 625021 h 1249027"/>
                <a:gd name="connsiteX38" fmla="*/ 187389 w 1835340"/>
                <a:gd name="connsiteY38" fmla="*/ 781950 h 1249027"/>
                <a:gd name="connsiteX39" fmla="*/ 186825 w 1835340"/>
                <a:gd name="connsiteY39" fmla="*/ 781376 h 1249027"/>
                <a:gd name="connsiteX40" fmla="*/ 176216 w 1835340"/>
                <a:gd name="connsiteY40" fmla="*/ 792896 h 1249027"/>
                <a:gd name="connsiteX41" fmla="*/ 41106 w 1835340"/>
                <a:gd name="connsiteY41" fmla="*/ 800075 h 1249027"/>
                <a:gd name="connsiteX42" fmla="*/ 22668 w 1835340"/>
                <a:gd name="connsiteY42" fmla="*/ 649291 h 1249027"/>
                <a:gd name="connsiteX43" fmla="*/ 37645 w 1835340"/>
                <a:gd name="connsiteY43" fmla="*/ 633028 h 1249027"/>
                <a:gd name="connsiteX44" fmla="*/ 41717 w 1835340"/>
                <a:gd name="connsiteY44" fmla="*/ 630046 h 1249027"/>
                <a:gd name="connsiteX45" fmla="*/ 89516 w 1835340"/>
                <a:gd name="connsiteY45" fmla="*/ 586865 h 1249027"/>
                <a:gd name="connsiteX46" fmla="*/ 501285 w 1835340"/>
                <a:gd name="connsiteY46" fmla="*/ 408039 h 1249027"/>
                <a:gd name="connsiteX47" fmla="*/ 529045 w 1835340"/>
                <a:gd name="connsiteY47" fmla="*/ 405808 h 1249027"/>
                <a:gd name="connsiteX48" fmla="*/ 509439 w 1835340"/>
                <a:gd name="connsiteY48" fmla="*/ 404129 h 1249027"/>
                <a:gd name="connsiteX49" fmla="*/ 227499 w 1835340"/>
                <a:gd name="connsiteY49" fmla="*/ 459332 h 1249027"/>
                <a:gd name="connsiteX50" fmla="*/ 187316 w 1835340"/>
                <a:gd name="connsiteY50" fmla="*/ 480101 h 1249027"/>
                <a:gd name="connsiteX51" fmla="*/ 178969 w 1835340"/>
                <a:gd name="connsiteY51" fmla="*/ 485964 h 1249027"/>
                <a:gd name="connsiteX52" fmla="*/ 69629 w 1835340"/>
                <a:gd name="connsiteY52" fmla="*/ 477401 h 1249027"/>
                <a:gd name="connsiteX53" fmla="*/ 47943 w 1835340"/>
                <a:gd name="connsiteY53" fmla="*/ 339762 h 1249027"/>
                <a:gd name="connsiteX54" fmla="*/ 76932 w 1835340"/>
                <a:gd name="connsiteY54" fmla="*/ 314469 h 1249027"/>
                <a:gd name="connsiteX55" fmla="*/ 81849 w 1835340"/>
                <a:gd name="connsiteY55" fmla="*/ 312325 h 1249027"/>
                <a:gd name="connsiteX56" fmla="*/ 144617 w 1835340"/>
                <a:gd name="connsiteY56" fmla="*/ 279884 h 1249027"/>
                <a:gd name="connsiteX57" fmla="*/ 565720 w 1835340"/>
                <a:gd name="connsiteY57" fmla="*/ 210253 h 1249027"/>
                <a:gd name="connsiteX58" fmla="*/ 586576 w 1835340"/>
                <a:gd name="connsiteY58" fmla="*/ 213384 h 1249027"/>
                <a:gd name="connsiteX59" fmla="*/ 590599 w 1835340"/>
                <a:gd name="connsiteY59" fmla="*/ 211265 h 1249027"/>
                <a:gd name="connsiteX60" fmla="*/ 572053 w 1835340"/>
                <a:gd name="connsiteY60" fmla="*/ 204507 h 1249027"/>
                <a:gd name="connsiteX61" fmla="*/ 491821 w 1835340"/>
                <a:gd name="connsiteY61" fmla="*/ 183993 h 1249027"/>
                <a:gd name="connsiteX62" fmla="*/ 455210 w 1835340"/>
                <a:gd name="connsiteY62" fmla="*/ 178517 h 1249027"/>
                <a:gd name="connsiteX63" fmla="*/ 450861 w 1835340"/>
                <a:gd name="connsiteY63" fmla="*/ 178414 h 1249027"/>
                <a:gd name="connsiteX64" fmla="*/ 416158 w 1835340"/>
                <a:gd name="connsiteY64" fmla="*/ 167164 h 1249027"/>
                <a:gd name="connsiteX65" fmla="*/ 378691 w 1835340"/>
                <a:gd name="connsiteY65" fmla="*/ 44957 h 1249027"/>
                <a:gd name="connsiteX66" fmla="*/ 395096 w 1835340"/>
                <a:gd name="connsiteY66" fmla="*/ 23876 h 1249027"/>
                <a:gd name="connsiteX67" fmla="*/ 467461 w 1835340"/>
                <a:gd name="connsiteY67" fmla="*/ 652 h 1249027"/>
                <a:gd name="connsiteX0" fmla="*/ 467461 w 2140243"/>
                <a:gd name="connsiteY0" fmla="*/ 652 h 1249027"/>
                <a:gd name="connsiteX1" fmla="*/ 474924 w 2140243"/>
                <a:gd name="connsiteY1" fmla="*/ 2281 h 1249027"/>
                <a:gd name="connsiteX2" fmla="*/ 524325 w 2140243"/>
                <a:gd name="connsiteY2" fmla="*/ 9671 h 1249027"/>
                <a:gd name="connsiteX3" fmla="*/ 858349 w 2140243"/>
                <a:gd name="connsiteY3" fmla="*/ 156148 h 1249027"/>
                <a:gd name="connsiteX4" fmla="*/ 892671 w 2140243"/>
                <a:gd name="connsiteY4" fmla="*/ 183594 h 1249027"/>
                <a:gd name="connsiteX5" fmla="*/ 923381 w 2140243"/>
                <a:gd name="connsiteY5" fmla="*/ 189280 h 1249027"/>
                <a:gd name="connsiteX6" fmla="*/ 1048397 w 2140243"/>
                <a:gd name="connsiteY6" fmla="*/ 228816 h 1249027"/>
                <a:gd name="connsiteX7" fmla="*/ 1291553 w 2140243"/>
                <a:gd name="connsiteY7" fmla="*/ 413536 h 1249027"/>
                <a:gd name="connsiteX8" fmla="*/ 1835340 w 2140243"/>
                <a:gd name="connsiteY8" fmla="*/ 277051 h 1249027"/>
                <a:gd name="connsiteX9" fmla="*/ 2140243 w 2140243"/>
                <a:gd name="connsiteY9" fmla="*/ 541193 h 1249027"/>
                <a:gd name="connsiteX10" fmla="*/ 1832791 w 2140243"/>
                <a:gd name="connsiteY10" fmla="*/ 808909 h 1249027"/>
                <a:gd name="connsiteX11" fmla="*/ 1283348 w 2140243"/>
                <a:gd name="connsiteY11" fmla="*/ 836674 h 1249027"/>
                <a:gd name="connsiteX12" fmla="*/ 1043542 w 2140243"/>
                <a:gd name="connsiteY12" fmla="*/ 968099 h 1249027"/>
                <a:gd name="connsiteX13" fmla="*/ 1040134 w 2140243"/>
                <a:gd name="connsiteY13" fmla="*/ 969257 h 1249027"/>
                <a:gd name="connsiteX14" fmla="*/ 1038920 w 2140243"/>
                <a:gd name="connsiteY14" fmla="*/ 972209 h 1249027"/>
                <a:gd name="connsiteX15" fmla="*/ 833007 w 2140243"/>
                <a:gd name="connsiteY15" fmla="*/ 1225162 h 1249027"/>
                <a:gd name="connsiteX16" fmla="*/ 832381 w 2140243"/>
                <a:gd name="connsiteY16" fmla="*/ 1224328 h 1249027"/>
                <a:gd name="connsiteX17" fmla="*/ 822777 w 2140243"/>
                <a:gd name="connsiteY17" fmla="*/ 1231633 h 1249027"/>
                <a:gd name="connsiteX18" fmla="*/ 801439 w 2140243"/>
                <a:gd name="connsiteY18" fmla="*/ 1241935 h 1249027"/>
                <a:gd name="connsiteX19" fmla="*/ 651490 w 2140243"/>
                <a:gd name="connsiteY19" fmla="*/ 1172035 h 1249027"/>
                <a:gd name="connsiteX20" fmla="*/ 681730 w 2140243"/>
                <a:gd name="connsiteY20" fmla="*/ 1046295 h 1249027"/>
                <a:gd name="connsiteX21" fmla="*/ 692737 w 2140243"/>
                <a:gd name="connsiteY21" fmla="*/ 1037923 h 1249027"/>
                <a:gd name="connsiteX22" fmla="*/ 692523 w 2140243"/>
                <a:gd name="connsiteY22" fmla="*/ 1037636 h 1249027"/>
                <a:gd name="connsiteX23" fmla="*/ 853848 w 2140243"/>
                <a:gd name="connsiteY23" fmla="*/ 798172 h 1249027"/>
                <a:gd name="connsiteX24" fmla="*/ 858159 w 2140243"/>
                <a:gd name="connsiteY24" fmla="*/ 777103 h 1249027"/>
                <a:gd name="connsiteX25" fmla="*/ 829673 w 2140243"/>
                <a:gd name="connsiteY25" fmla="*/ 771815 h 1249027"/>
                <a:gd name="connsiteX26" fmla="*/ 373140 w 2140243"/>
                <a:gd name="connsiteY26" fmla="*/ 965296 h 1249027"/>
                <a:gd name="connsiteX27" fmla="*/ 352350 w 2140243"/>
                <a:gd name="connsiteY27" fmla="*/ 996848 h 1249027"/>
                <a:gd name="connsiteX28" fmla="*/ 349676 w 2140243"/>
                <a:gd name="connsiteY28" fmla="*/ 1002610 h 1249027"/>
                <a:gd name="connsiteX29" fmla="*/ 337654 w 2140243"/>
                <a:gd name="connsiteY29" fmla="*/ 1019110 h 1249027"/>
                <a:gd name="connsiteX30" fmla="*/ 197584 w 2140243"/>
                <a:gd name="connsiteY30" fmla="*/ 1029423 h 1249027"/>
                <a:gd name="connsiteX31" fmla="*/ 179516 w 2140243"/>
                <a:gd name="connsiteY31" fmla="*/ 905603 h 1249027"/>
                <a:gd name="connsiteX32" fmla="*/ 183781 w 2140243"/>
                <a:gd name="connsiteY32" fmla="*/ 899748 h 1249027"/>
                <a:gd name="connsiteX33" fmla="*/ 183699 w 2140243"/>
                <a:gd name="connsiteY33" fmla="*/ 899699 h 1249027"/>
                <a:gd name="connsiteX34" fmla="*/ 215544 w 2140243"/>
                <a:gd name="connsiteY34" fmla="*/ 851369 h 1249027"/>
                <a:gd name="connsiteX35" fmla="*/ 250912 w 2140243"/>
                <a:gd name="connsiteY35" fmla="*/ 806526 h 1249027"/>
                <a:gd name="connsiteX36" fmla="*/ 483530 w 2140243"/>
                <a:gd name="connsiteY36" fmla="*/ 632443 h 1249027"/>
                <a:gd name="connsiteX37" fmla="*/ 520254 w 2140243"/>
                <a:gd name="connsiteY37" fmla="*/ 618142 h 1249027"/>
                <a:gd name="connsiteX38" fmla="*/ 479910 w 2140243"/>
                <a:gd name="connsiteY38" fmla="*/ 625021 h 1249027"/>
                <a:gd name="connsiteX39" fmla="*/ 187389 w 2140243"/>
                <a:gd name="connsiteY39" fmla="*/ 781950 h 1249027"/>
                <a:gd name="connsiteX40" fmla="*/ 186825 w 2140243"/>
                <a:gd name="connsiteY40" fmla="*/ 781376 h 1249027"/>
                <a:gd name="connsiteX41" fmla="*/ 176216 w 2140243"/>
                <a:gd name="connsiteY41" fmla="*/ 792896 h 1249027"/>
                <a:gd name="connsiteX42" fmla="*/ 41106 w 2140243"/>
                <a:gd name="connsiteY42" fmla="*/ 800075 h 1249027"/>
                <a:gd name="connsiteX43" fmla="*/ 22668 w 2140243"/>
                <a:gd name="connsiteY43" fmla="*/ 649291 h 1249027"/>
                <a:gd name="connsiteX44" fmla="*/ 37645 w 2140243"/>
                <a:gd name="connsiteY44" fmla="*/ 633028 h 1249027"/>
                <a:gd name="connsiteX45" fmla="*/ 41717 w 2140243"/>
                <a:gd name="connsiteY45" fmla="*/ 630046 h 1249027"/>
                <a:gd name="connsiteX46" fmla="*/ 89516 w 2140243"/>
                <a:gd name="connsiteY46" fmla="*/ 586865 h 1249027"/>
                <a:gd name="connsiteX47" fmla="*/ 501285 w 2140243"/>
                <a:gd name="connsiteY47" fmla="*/ 408039 h 1249027"/>
                <a:gd name="connsiteX48" fmla="*/ 529045 w 2140243"/>
                <a:gd name="connsiteY48" fmla="*/ 405808 h 1249027"/>
                <a:gd name="connsiteX49" fmla="*/ 509439 w 2140243"/>
                <a:gd name="connsiteY49" fmla="*/ 404129 h 1249027"/>
                <a:gd name="connsiteX50" fmla="*/ 227499 w 2140243"/>
                <a:gd name="connsiteY50" fmla="*/ 459332 h 1249027"/>
                <a:gd name="connsiteX51" fmla="*/ 187316 w 2140243"/>
                <a:gd name="connsiteY51" fmla="*/ 480101 h 1249027"/>
                <a:gd name="connsiteX52" fmla="*/ 178969 w 2140243"/>
                <a:gd name="connsiteY52" fmla="*/ 485964 h 1249027"/>
                <a:gd name="connsiteX53" fmla="*/ 69629 w 2140243"/>
                <a:gd name="connsiteY53" fmla="*/ 477401 h 1249027"/>
                <a:gd name="connsiteX54" fmla="*/ 47943 w 2140243"/>
                <a:gd name="connsiteY54" fmla="*/ 339762 h 1249027"/>
                <a:gd name="connsiteX55" fmla="*/ 76932 w 2140243"/>
                <a:gd name="connsiteY55" fmla="*/ 314469 h 1249027"/>
                <a:gd name="connsiteX56" fmla="*/ 81849 w 2140243"/>
                <a:gd name="connsiteY56" fmla="*/ 312325 h 1249027"/>
                <a:gd name="connsiteX57" fmla="*/ 144617 w 2140243"/>
                <a:gd name="connsiteY57" fmla="*/ 279884 h 1249027"/>
                <a:gd name="connsiteX58" fmla="*/ 565720 w 2140243"/>
                <a:gd name="connsiteY58" fmla="*/ 210253 h 1249027"/>
                <a:gd name="connsiteX59" fmla="*/ 586576 w 2140243"/>
                <a:gd name="connsiteY59" fmla="*/ 213384 h 1249027"/>
                <a:gd name="connsiteX60" fmla="*/ 590599 w 2140243"/>
                <a:gd name="connsiteY60" fmla="*/ 211265 h 1249027"/>
                <a:gd name="connsiteX61" fmla="*/ 572053 w 2140243"/>
                <a:gd name="connsiteY61" fmla="*/ 204507 h 1249027"/>
                <a:gd name="connsiteX62" fmla="*/ 491821 w 2140243"/>
                <a:gd name="connsiteY62" fmla="*/ 183993 h 1249027"/>
                <a:gd name="connsiteX63" fmla="*/ 455210 w 2140243"/>
                <a:gd name="connsiteY63" fmla="*/ 178517 h 1249027"/>
                <a:gd name="connsiteX64" fmla="*/ 450861 w 2140243"/>
                <a:gd name="connsiteY64" fmla="*/ 178414 h 1249027"/>
                <a:gd name="connsiteX65" fmla="*/ 416158 w 2140243"/>
                <a:gd name="connsiteY65" fmla="*/ 167164 h 1249027"/>
                <a:gd name="connsiteX66" fmla="*/ 378691 w 2140243"/>
                <a:gd name="connsiteY66" fmla="*/ 44957 h 1249027"/>
                <a:gd name="connsiteX67" fmla="*/ 395096 w 2140243"/>
                <a:gd name="connsiteY67" fmla="*/ 23876 h 1249027"/>
                <a:gd name="connsiteX68" fmla="*/ 467461 w 2140243"/>
                <a:gd name="connsiteY68" fmla="*/ 652 h 1249027"/>
                <a:gd name="connsiteX0" fmla="*/ 2140243 w 2231683"/>
                <a:gd name="connsiteY0" fmla="*/ 541193 h 1249027"/>
                <a:gd name="connsiteX1" fmla="*/ 1832791 w 2231683"/>
                <a:gd name="connsiteY1" fmla="*/ 808909 h 1249027"/>
                <a:gd name="connsiteX2" fmla="*/ 1283348 w 2231683"/>
                <a:gd name="connsiteY2" fmla="*/ 836674 h 1249027"/>
                <a:gd name="connsiteX3" fmla="*/ 1043542 w 2231683"/>
                <a:gd name="connsiteY3" fmla="*/ 968099 h 1249027"/>
                <a:gd name="connsiteX4" fmla="*/ 1040134 w 2231683"/>
                <a:gd name="connsiteY4" fmla="*/ 969257 h 1249027"/>
                <a:gd name="connsiteX5" fmla="*/ 1038920 w 2231683"/>
                <a:gd name="connsiteY5" fmla="*/ 972209 h 1249027"/>
                <a:gd name="connsiteX6" fmla="*/ 833007 w 2231683"/>
                <a:gd name="connsiteY6" fmla="*/ 1225162 h 1249027"/>
                <a:gd name="connsiteX7" fmla="*/ 832381 w 2231683"/>
                <a:gd name="connsiteY7" fmla="*/ 1224328 h 1249027"/>
                <a:gd name="connsiteX8" fmla="*/ 822777 w 2231683"/>
                <a:gd name="connsiteY8" fmla="*/ 1231633 h 1249027"/>
                <a:gd name="connsiteX9" fmla="*/ 801439 w 2231683"/>
                <a:gd name="connsiteY9" fmla="*/ 1241935 h 1249027"/>
                <a:gd name="connsiteX10" fmla="*/ 651490 w 2231683"/>
                <a:gd name="connsiteY10" fmla="*/ 1172035 h 1249027"/>
                <a:gd name="connsiteX11" fmla="*/ 681730 w 2231683"/>
                <a:gd name="connsiteY11" fmla="*/ 1046295 h 1249027"/>
                <a:gd name="connsiteX12" fmla="*/ 692737 w 2231683"/>
                <a:gd name="connsiteY12" fmla="*/ 1037923 h 1249027"/>
                <a:gd name="connsiteX13" fmla="*/ 692523 w 2231683"/>
                <a:gd name="connsiteY13" fmla="*/ 1037636 h 1249027"/>
                <a:gd name="connsiteX14" fmla="*/ 853848 w 2231683"/>
                <a:gd name="connsiteY14" fmla="*/ 798172 h 1249027"/>
                <a:gd name="connsiteX15" fmla="*/ 858159 w 2231683"/>
                <a:gd name="connsiteY15" fmla="*/ 777103 h 1249027"/>
                <a:gd name="connsiteX16" fmla="*/ 829673 w 2231683"/>
                <a:gd name="connsiteY16" fmla="*/ 771815 h 1249027"/>
                <a:gd name="connsiteX17" fmla="*/ 373140 w 2231683"/>
                <a:gd name="connsiteY17" fmla="*/ 965296 h 1249027"/>
                <a:gd name="connsiteX18" fmla="*/ 352350 w 2231683"/>
                <a:gd name="connsiteY18" fmla="*/ 996848 h 1249027"/>
                <a:gd name="connsiteX19" fmla="*/ 349676 w 2231683"/>
                <a:gd name="connsiteY19" fmla="*/ 1002610 h 1249027"/>
                <a:gd name="connsiteX20" fmla="*/ 337654 w 2231683"/>
                <a:gd name="connsiteY20" fmla="*/ 1019110 h 1249027"/>
                <a:gd name="connsiteX21" fmla="*/ 197584 w 2231683"/>
                <a:gd name="connsiteY21" fmla="*/ 1029423 h 1249027"/>
                <a:gd name="connsiteX22" fmla="*/ 179516 w 2231683"/>
                <a:gd name="connsiteY22" fmla="*/ 905603 h 1249027"/>
                <a:gd name="connsiteX23" fmla="*/ 183781 w 2231683"/>
                <a:gd name="connsiteY23" fmla="*/ 899748 h 1249027"/>
                <a:gd name="connsiteX24" fmla="*/ 183699 w 2231683"/>
                <a:gd name="connsiteY24" fmla="*/ 899699 h 1249027"/>
                <a:gd name="connsiteX25" fmla="*/ 215544 w 2231683"/>
                <a:gd name="connsiteY25" fmla="*/ 851369 h 1249027"/>
                <a:gd name="connsiteX26" fmla="*/ 250912 w 2231683"/>
                <a:gd name="connsiteY26" fmla="*/ 806526 h 1249027"/>
                <a:gd name="connsiteX27" fmla="*/ 483530 w 2231683"/>
                <a:gd name="connsiteY27" fmla="*/ 632443 h 1249027"/>
                <a:gd name="connsiteX28" fmla="*/ 520254 w 2231683"/>
                <a:gd name="connsiteY28" fmla="*/ 618142 h 1249027"/>
                <a:gd name="connsiteX29" fmla="*/ 479910 w 2231683"/>
                <a:gd name="connsiteY29" fmla="*/ 625021 h 1249027"/>
                <a:gd name="connsiteX30" fmla="*/ 187389 w 2231683"/>
                <a:gd name="connsiteY30" fmla="*/ 781950 h 1249027"/>
                <a:gd name="connsiteX31" fmla="*/ 186825 w 2231683"/>
                <a:gd name="connsiteY31" fmla="*/ 781376 h 1249027"/>
                <a:gd name="connsiteX32" fmla="*/ 176216 w 2231683"/>
                <a:gd name="connsiteY32" fmla="*/ 792896 h 1249027"/>
                <a:gd name="connsiteX33" fmla="*/ 41106 w 2231683"/>
                <a:gd name="connsiteY33" fmla="*/ 800075 h 1249027"/>
                <a:gd name="connsiteX34" fmla="*/ 22668 w 2231683"/>
                <a:gd name="connsiteY34" fmla="*/ 649291 h 1249027"/>
                <a:gd name="connsiteX35" fmla="*/ 37645 w 2231683"/>
                <a:gd name="connsiteY35" fmla="*/ 633028 h 1249027"/>
                <a:gd name="connsiteX36" fmla="*/ 41717 w 2231683"/>
                <a:gd name="connsiteY36" fmla="*/ 630046 h 1249027"/>
                <a:gd name="connsiteX37" fmla="*/ 89516 w 2231683"/>
                <a:gd name="connsiteY37" fmla="*/ 586865 h 1249027"/>
                <a:gd name="connsiteX38" fmla="*/ 501285 w 2231683"/>
                <a:gd name="connsiteY38" fmla="*/ 408039 h 1249027"/>
                <a:gd name="connsiteX39" fmla="*/ 529045 w 2231683"/>
                <a:gd name="connsiteY39" fmla="*/ 405808 h 1249027"/>
                <a:gd name="connsiteX40" fmla="*/ 509439 w 2231683"/>
                <a:gd name="connsiteY40" fmla="*/ 404129 h 1249027"/>
                <a:gd name="connsiteX41" fmla="*/ 227499 w 2231683"/>
                <a:gd name="connsiteY41" fmla="*/ 459332 h 1249027"/>
                <a:gd name="connsiteX42" fmla="*/ 187316 w 2231683"/>
                <a:gd name="connsiteY42" fmla="*/ 480101 h 1249027"/>
                <a:gd name="connsiteX43" fmla="*/ 178969 w 2231683"/>
                <a:gd name="connsiteY43" fmla="*/ 485964 h 1249027"/>
                <a:gd name="connsiteX44" fmla="*/ 69629 w 2231683"/>
                <a:gd name="connsiteY44" fmla="*/ 477401 h 1249027"/>
                <a:gd name="connsiteX45" fmla="*/ 47943 w 2231683"/>
                <a:gd name="connsiteY45" fmla="*/ 339762 h 1249027"/>
                <a:gd name="connsiteX46" fmla="*/ 76932 w 2231683"/>
                <a:gd name="connsiteY46" fmla="*/ 314469 h 1249027"/>
                <a:gd name="connsiteX47" fmla="*/ 81849 w 2231683"/>
                <a:gd name="connsiteY47" fmla="*/ 312325 h 1249027"/>
                <a:gd name="connsiteX48" fmla="*/ 144617 w 2231683"/>
                <a:gd name="connsiteY48" fmla="*/ 279884 h 1249027"/>
                <a:gd name="connsiteX49" fmla="*/ 565720 w 2231683"/>
                <a:gd name="connsiteY49" fmla="*/ 210253 h 1249027"/>
                <a:gd name="connsiteX50" fmla="*/ 586576 w 2231683"/>
                <a:gd name="connsiteY50" fmla="*/ 213384 h 1249027"/>
                <a:gd name="connsiteX51" fmla="*/ 590599 w 2231683"/>
                <a:gd name="connsiteY51" fmla="*/ 211265 h 1249027"/>
                <a:gd name="connsiteX52" fmla="*/ 572053 w 2231683"/>
                <a:gd name="connsiteY52" fmla="*/ 204507 h 1249027"/>
                <a:gd name="connsiteX53" fmla="*/ 491821 w 2231683"/>
                <a:gd name="connsiteY53" fmla="*/ 183993 h 1249027"/>
                <a:gd name="connsiteX54" fmla="*/ 455210 w 2231683"/>
                <a:gd name="connsiteY54" fmla="*/ 178517 h 1249027"/>
                <a:gd name="connsiteX55" fmla="*/ 450861 w 2231683"/>
                <a:gd name="connsiteY55" fmla="*/ 178414 h 1249027"/>
                <a:gd name="connsiteX56" fmla="*/ 416158 w 2231683"/>
                <a:gd name="connsiteY56" fmla="*/ 167164 h 1249027"/>
                <a:gd name="connsiteX57" fmla="*/ 378691 w 2231683"/>
                <a:gd name="connsiteY57" fmla="*/ 44957 h 1249027"/>
                <a:gd name="connsiteX58" fmla="*/ 395096 w 2231683"/>
                <a:gd name="connsiteY58" fmla="*/ 23876 h 1249027"/>
                <a:gd name="connsiteX59" fmla="*/ 467461 w 2231683"/>
                <a:gd name="connsiteY59" fmla="*/ 652 h 1249027"/>
                <a:gd name="connsiteX60" fmla="*/ 474924 w 2231683"/>
                <a:gd name="connsiteY60" fmla="*/ 2281 h 1249027"/>
                <a:gd name="connsiteX61" fmla="*/ 524325 w 2231683"/>
                <a:gd name="connsiteY61" fmla="*/ 9671 h 1249027"/>
                <a:gd name="connsiteX62" fmla="*/ 858349 w 2231683"/>
                <a:gd name="connsiteY62" fmla="*/ 156148 h 1249027"/>
                <a:gd name="connsiteX63" fmla="*/ 892671 w 2231683"/>
                <a:gd name="connsiteY63" fmla="*/ 183594 h 1249027"/>
                <a:gd name="connsiteX64" fmla="*/ 923381 w 2231683"/>
                <a:gd name="connsiteY64" fmla="*/ 189280 h 1249027"/>
                <a:gd name="connsiteX65" fmla="*/ 1048397 w 2231683"/>
                <a:gd name="connsiteY65" fmla="*/ 228816 h 1249027"/>
                <a:gd name="connsiteX66" fmla="*/ 1291553 w 2231683"/>
                <a:gd name="connsiteY66" fmla="*/ 413536 h 1249027"/>
                <a:gd name="connsiteX67" fmla="*/ 1835340 w 2231683"/>
                <a:gd name="connsiteY67" fmla="*/ 277051 h 1249027"/>
                <a:gd name="connsiteX68" fmla="*/ 2231683 w 2231683"/>
                <a:gd name="connsiteY68" fmla="*/ 632633 h 1249027"/>
                <a:gd name="connsiteX0" fmla="*/ 2140243 w 2140243"/>
                <a:gd name="connsiteY0" fmla="*/ 541193 h 1249027"/>
                <a:gd name="connsiteX1" fmla="*/ 1832791 w 2140243"/>
                <a:gd name="connsiteY1" fmla="*/ 808909 h 1249027"/>
                <a:gd name="connsiteX2" fmla="*/ 1283348 w 2140243"/>
                <a:gd name="connsiteY2" fmla="*/ 836674 h 1249027"/>
                <a:gd name="connsiteX3" fmla="*/ 1043542 w 2140243"/>
                <a:gd name="connsiteY3" fmla="*/ 968099 h 1249027"/>
                <a:gd name="connsiteX4" fmla="*/ 1040134 w 2140243"/>
                <a:gd name="connsiteY4" fmla="*/ 969257 h 1249027"/>
                <a:gd name="connsiteX5" fmla="*/ 1038920 w 2140243"/>
                <a:gd name="connsiteY5" fmla="*/ 972209 h 1249027"/>
                <a:gd name="connsiteX6" fmla="*/ 833007 w 2140243"/>
                <a:gd name="connsiteY6" fmla="*/ 1225162 h 1249027"/>
                <a:gd name="connsiteX7" fmla="*/ 832381 w 2140243"/>
                <a:gd name="connsiteY7" fmla="*/ 1224328 h 1249027"/>
                <a:gd name="connsiteX8" fmla="*/ 822777 w 2140243"/>
                <a:gd name="connsiteY8" fmla="*/ 1231633 h 1249027"/>
                <a:gd name="connsiteX9" fmla="*/ 801439 w 2140243"/>
                <a:gd name="connsiteY9" fmla="*/ 1241935 h 1249027"/>
                <a:gd name="connsiteX10" fmla="*/ 651490 w 2140243"/>
                <a:gd name="connsiteY10" fmla="*/ 1172035 h 1249027"/>
                <a:gd name="connsiteX11" fmla="*/ 681730 w 2140243"/>
                <a:gd name="connsiteY11" fmla="*/ 1046295 h 1249027"/>
                <a:gd name="connsiteX12" fmla="*/ 692737 w 2140243"/>
                <a:gd name="connsiteY12" fmla="*/ 1037923 h 1249027"/>
                <a:gd name="connsiteX13" fmla="*/ 692523 w 2140243"/>
                <a:gd name="connsiteY13" fmla="*/ 1037636 h 1249027"/>
                <a:gd name="connsiteX14" fmla="*/ 853848 w 2140243"/>
                <a:gd name="connsiteY14" fmla="*/ 798172 h 1249027"/>
                <a:gd name="connsiteX15" fmla="*/ 858159 w 2140243"/>
                <a:gd name="connsiteY15" fmla="*/ 777103 h 1249027"/>
                <a:gd name="connsiteX16" fmla="*/ 829673 w 2140243"/>
                <a:gd name="connsiteY16" fmla="*/ 771815 h 1249027"/>
                <a:gd name="connsiteX17" fmla="*/ 373140 w 2140243"/>
                <a:gd name="connsiteY17" fmla="*/ 965296 h 1249027"/>
                <a:gd name="connsiteX18" fmla="*/ 352350 w 2140243"/>
                <a:gd name="connsiteY18" fmla="*/ 996848 h 1249027"/>
                <a:gd name="connsiteX19" fmla="*/ 349676 w 2140243"/>
                <a:gd name="connsiteY19" fmla="*/ 1002610 h 1249027"/>
                <a:gd name="connsiteX20" fmla="*/ 337654 w 2140243"/>
                <a:gd name="connsiteY20" fmla="*/ 1019110 h 1249027"/>
                <a:gd name="connsiteX21" fmla="*/ 197584 w 2140243"/>
                <a:gd name="connsiteY21" fmla="*/ 1029423 h 1249027"/>
                <a:gd name="connsiteX22" fmla="*/ 179516 w 2140243"/>
                <a:gd name="connsiteY22" fmla="*/ 905603 h 1249027"/>
                <a:gd name="connsiteX23" fmla="*/ 183781 w 2140243"/>
                <a:gd name="connsiteY23" fmla="*/ 899748 h 1249027"/>
                <a:gd name="connsiteX24" fmla="*/ 183699 w 2140243"/>
                <a:gd name="connsiteY24" fmla="*/ 899699 h 1249027"/>
                <a:gd name="connsiteX25" fmla="*/ 215544 w 2140243"/>
                <a:gd name="connsiteY25" fmla="*/ 851369 h 1249027"/>
                <a:gd name="connsiteX26" fmla="*/ 250912 w 2140243"/>
                <a:gd name="connsiteY26" fmla="*/ 806526 h 1249027"/>
                <a:gd name="connsiteX27" fmla="*/ 483530 w 2140243"/>
                <a:gd name="connsiteY27" fmla="*/ 632443 h 1249027"/>
                <a:gd name="connsiteX28" fmla="*/ 520254 w 2140243"/>
                <a:gd name="connsiteY28" fmla="*/ 618142 h 1249027"/>
                <a:gd name="connsiteX29" fmla="*/ 479910 w 2140243"/>
                <a:gd name="connsiteY29" fmla="*/ 625021 h 1249027"/>
                <a:gd name="connsiteX30" fmla="*/ 187389 w 2140243"/>
                <a:gd name="connsiteY30" fmla="*/ 781950 h 1249027"/>
                <a:gd name="connsiteX31" fmla="*/ 186825 w 2140243"/>
                <a:gd name="connsiteY31" fmla="*/ 781376 h 1249027"/>
                <a:gd name="connsiteX32" fmla="*/ 176216 w 2140243"/>
                <a:gd name="connsiteY32" fmla="*/ 792896 h 1249027"/>
                <a:gd name="connsiteX33" fmla="*/ 41106 w 2140243"/>
                <a:gd name="connsiteY33" fmla="*/ 800075 h 1249027"/>
                <a:gd name="connsiteX34" fmla="*/ 22668 w 2140243"/>
                <a:gd name="connsiteY34" fmla="*/ 649291 h 1249027"/>
                <a:gd name="connsiteX35" fmla="*/ 37645 w 2140243"/>
                <a:gd name="connsiteY35" fmla="*/ 633028 h 1249027"/>
                <a:gd name="connsiteX36" fmla="*/ 41717 w 2140243"/>
                <a:gd name="connsiteY36" fmla="*/ 630046 h 1249027"/>
                <a:gd name="connsiteX37" fmla="*/ 89516 w 2140243"/>
                <a:gd name="connsiteY37" fmla="*/ 586865 h 1249027"/>
                <a:gd name="connsiteX38" fmla="*/ 501285 w 2140243"/>
                <a:gd name="connsiteY38" fmla="*/ 408039 h 1249027"/>
                <a:gd name="connsiteX39" fmla="*/ 529045 w 2140243"/>
                <a:gd name="connsiteY39" fmla="*/ 405808 h 1249027"/>
                <a:gd name="connsiteX40" fmla="*/ 509439 w 2140243"/>
                <a:gd name="connsiteY40" fmla="*/ 404129 h 1249027"/>
                <a:gd name="connsiteX41" fmla="*/ 227499 w 2140243"/>
                <a:gd name="connsiteY41" fmla="*/ 459332 h 1249027"/>
                <a:gd name="connsiteX42" fmla="*/ 187316 w 2140243"/>
                <a:gd name="connsiteY42" fmla="*/ 480101 h 1249027"/>
                <a:gd name="connsiteX43" fmla="*/ 178969 w 2140243"/>
                <a:gd name="connsiteY43" fmla="*/ 485964 h 1249027"/>
                <a:gd name="connsiteX44" fmla="*/ 69629 w 2140243"/>
                <a:gd name="connsiteY44" fmla="*/ 477401 h 1249027"/>
                <a:gd name="connsiteX45" fmla="*/ 47943 w 2140243"/>
                <a:gd name="connsiteY45" fmla="*/ 339762 h 1249027"/>
                <a:gd name="connsiteX46" fmla="*/ 76932 w 2140243"/>
                <a:gd name="connsiteY46" fmla="*/ 314469 h 1249027"/>
                <a:gd name="connsiteX47" fmla="*/ 81849 w 2140243"/>
                <a:gd name="connsiteY47" fmla="*/ 312325 h 1249027"/>
                <a:gd name="connsiteX48" fmla="*/ 144617 w 2140243"/>
                <a:gd name="connsiteY48" fmla="*/ 279884 h 1249027"/>
                <a:gd name="connsiteX49" fmla="*/ 565720 w 2140243"/>
                <a:gd name="connsiteY49" fmla="*/ 210253 h 1249027"/>
                <a:gd name="connsiteX50" fmla="*/ 586576 w 2140243"/>
                <a:gd name="connsiteY50" fmla="*/ 213384 h 1249027"/>
                <a:gd name="connsiteX51" fmla="*/ 590599 w 2140243"/>
                <a:gd name="connsiteY51" fmla="*/ 211265 h 1249027"/>
                <a:gd name="connsiteX52" fmla="*/ 572053 w 2140243"/>
                <a:gd name="connsiteY52" fmla="*/ 204507 h 1249027"/>
                <a:gd name="connsiteX53" fmla="*/ 491821 w 2140243"/>
                <a:gd name="connsiteY53" fmla="*/ 183993 h 1249027"/>
                <a:gd name="connsiteX54" fmla="*/ 455210 w 2140243"/>
                <a:gd name="connsiteY54" fmla="*/ 178517 h 1249027"/>
                <a:gd name="connsiteX55" fmla="*/ 450861 w 2140243"/>
                <a:gd name="connsiteY55" fmla="*/ 178414 h 1249027"/>
                <a:gd name="connsiteX56" fmla="*/ 416158 w 2140243"/>
                <a:gd name="connsiteY56" fmla="*/ 167164 h 1249027"/>
                <a:gd name="connsiteX57" fmla="*/ 378691 w 2140243"/>
                <a:gd name="connsiteY57" fmla="*/ 44957 h 1249027"/>
                <a:gd name="connsiteX58" fmla="*/ 395096 w 2140243"/>
                <a:gd name="connsiteY58" fmla="*/ 23876 h 1249027"/>
                <a:gd name="connsiteX59" fmla="*/ 467461 w 2140243"/>
                <a:gd name="connsiteY59" fmla="*/ 652 h 1249027"/>
                <a:gd name="connsiteX60" fmla="*/ 474924 w 2140243"/>
                <a:gd name="connsiteY60" fmla="*/ 2281 h 1249027"/>
                <a:gd name="connsiteX61" fmla="*/ 524325 w 2140243"/>
                <a:gd name="connsiteY61" fmla="*/ 9671 h 1249027"/>
                <a:gd name="connsiteX62" fmla="*/ 858349 w 2140243"/>
                <a:gd name="connsiteY62" fmla="*/ 156148 h 1249027"/>
                <a:gd name="connsiteX63" fmla="*/ 892671 w 2140243"/>
                <a:gd name="connsiteY63" fmla="*/ 183594 h 1249027"/>
                <a:gd name="connsiteX64" fmla="*/ 923381 w 2140243"/>
                <a:gd name="connsiteY64" fmla="*/ 189280 h 1249027"/>
                <a:gd name="connsiteX65" fmla="*/ 1048397 w 2140243"/>
                <a:gd name="connsiteY65" fmla="*/ 228816 h 1249027"/>
                <a:gd name="connsiteX66" fmla="*/ 1291553 w 2140243"/>
                <a:gd name="connsiteY66" fmla="*/ 413536 h 1249027"/>
                <a:gd name="connsiteX67" fmla="*/ 1835340 w 2140243"/>
                <a:gd name="connsiteY67" fmla="*/ 277051 h 1249027"/>
                <a:gd name="connsiteX0" fmla="*/ 1832791 w 1835340"/>
                <a:gd name="connsiteY0" fmla="*/ 808909 h 1249027"/>
                <a:gd name="connsiteX1" fmla="*/ 1283348 w 1835340"/>
                <a:gd name="connsiteY1" fmla="*/ 836674 h 1249027"/>
                <a:gd name="connsiteX2" fmla="*/ 1043542 w 1835340"/>
                <a:gd name="connsiteY2" fmla="*/ 968099 h 1249027"/>
                <a:gd name="connsiteX3" fmla="*/ 1040134 w 1835340"/>
                <a:gd name="connsiteY3" fmla="*/ 969257 h 1249027"/>
                <a:gd name="connsiteX4" fmla="*/ 1038920 w 1835340"/>
                <a:gd name="connsiteY4" fmla="*/ 972209 h 1249027"/>
                <a:gd name="connsiteX5" fmla="*/ 833007 w 1835340"/>
                <a:gd name="connsiteY5" fmla="*/ 1225162 h 1249027"/>
                <a:gd name="connsiteX6" fmla="*/ 832381 w 1835340"/>
                <a:gd name="connsiteY6" fmla="*/ 1224328 h 1249027"/>
                <a:gd name="connsiteX7" fmla="*/ 822777 w 1835340"/>
                <a:gd name="connsiteY7" fmla="*/ 1231633 h 1249027"/>
                <a:gd name="connsiteX8" fmla="*/ 801439 w 1835340"/>
                <a:gd name="connsiteY8" fmla="*/ 1241935 h 1249027"/>
                <a:gd name="connsiteX9" fmla="*/ 651490 w 1835340"/>
                <a:gd name="connsiteY9" fmla="*/ 1172035 h 1249027"/>
                <a:gd name="connsiteX10" fmla="*/ 681730 w 1835340"/>
                <a:gd name="connsiteY10" fmla="*/ 1046295 h 1249027"/>
                <a:gd name="connsiteX11" fmla="*/ 692737 w 1835340"/>
                <a:gd name="connsiteY11" fmla="*/ 1037923 h 1249027"/>
                <a:gd name="connsiteX12" fmla="*/ 692523 w 1835340"/>
                <a:gd name="connsiteY12" fmla="*/ 1037636 h 1249027"/>
                <a:gd name="connsiteX13" fmla="*/ 853848 w 1835340"/>
                <a:gd name="connsiteY13" fmla="*/ 798172 h 1249027"/>
                <a:gd name="connsiteX14" fmla="*/ 858159 w 1835340"/>
                <a:gd name="connsiteY14" fmla="*/ 777103 h 1249027"/>
                <a:gd name="connsiteX15" fmla="*/ 829673 w 1835340"/>
                <a:gd name="connsiteY15" fmla="*/ 771815 h 1249027"/>
                <a:gd name="connsiteX16" fmla="*/ 373140 w 1835340"/>
                <a:gd name="connsiteY16" fmla="*/ 965296 h 1249027"/>
                <a:gd name="connsiteX17" fmla="*/ 352350 w 1835340"/>
                <a:gd name="connsiteY17" fmla="*/ 996848 h 1249027"/>
                <a:gd name="connsiteX18" fmla="*/ 349676 w 1835340"/>
                <a:gd name="connsiteY18" fmla="*/ 1002610 h 1249027"/>
                <a:gd name="connsiteX19" fmla="*/ 337654 w 1835340"/>
                <a:gd name="connsiteY19" fmla="*/ 1019110 h 1249027"/>
                <a:gd name="connsiteX20" fmla="*/ 197584 w 1835340"/>
                <a:gd name="connsiteY20" fmla="*/ 1029423 h 1249027"/>
                <a:gd name="connsiteX21" fmla="*/ 179516 w 1835340"/>
                <a:gd name="connsiteY21" fmla="*/ 905603 h 1249027"/>
                <a:gd name="connsiteX22" fmla="*/ 183781 w 1835340"/>
                <a:gd name="connsiteY22" fmla="*/ 899748 h 1249027"/>
                <a:gd name="connsiteX23" fmla="*/ 183699 w 1835340"/>
                <a:gd name="connsiteY23" fmla="*/ 899699 h 1249027"/>
                <a:gd name="connsiteX24" fmla="*/ 215544 w 1835340"/>
                <a:gd name="connsiteY24" fmla="*/ 851369 h 1249027"/>
                <a:gd name="connsiteX25" fmla="*/ 250912 w 1835340"/>
                <a:gd name="connsiteY25" fmla="*/ 806526 h 1249027"/>
                <a:gd name="connsiteX26" fmla="*/ 483530 w 1835340"/>
                <a:gd name="connsiteY26" fmla="*/ 632443 h 1249027"/>
                <a:gd name="connsiteX27" fmla="*/ 520254 w 1835340"/>
                <a:gd name="connsiteY27" fmla="*/ 618142 h 1249027"/>
                <a:gd name="connsiteX28" fmla="*/ 479910 w 1835340"/>
                <a:gd name="connsiteY28" fmla="*/ 625021 h 1249027"/>
                <a:gd name="connsiteX29" fmla="*/ 187389 w 1835340"/>
                <a:gd name="connsiteY29" fmla="*/ 781950 h 1249027"/>
                <a:gd name="connsiteX30" fmla="*/ 186825 w 1835340"/>
                <a:gd name="connsiteY30" fmla="*/ 781376 h 1249027"/>
                <a:gd name="connsiteX31" fmla="*/ 176216 w 1835340"/>
                <a:gd name="connsiteY31" fmla="*/ 792896 h 1249027"/>
                <a:gd name="connsiteX32" fmla="*/ 41106 w 1835340"/>
                <a:gd name="connsiteY32" fmla="*/ 800075 h 1249027"/>
                <a:gd name="connsiteX33" fmla="*/ 22668 w 1835340"/>
                <a:gd name="connsiteY33" fmla="*/ 649291 h 1249027"/>
                <a:gd name="connsiteX34" fmla="*/ 37645 w 1835340"/>
                <a:gd name="connsiteY34" fmla="*/ 633028 h 1249027"/>
                <a:gd name="connsiteX35" fmla="*/ 41717 w 1835340"/>
                <a:gd name="connsiteY35" fmla="*/ 630046 h 1249027"/>
                <a:gd name="connsiteX36" fmla="*/ 89516 w 1835340"/>
                <a:gd name="connsiteY36" fmla="*/ 586865 h 1249027"/>
                <a:gd name="connsiteX37" fmla="*/ 501285 w 1835340"/>
                <a:gd name="connsiteY37" fmla="*/ 408039 h 1249027"/>
                <a:gd name="connsiteX38" fmla="*/ 529045 w 1835340"/>
                <a:gd name="connsiteY38" fmla="*/ 405808 h 1249027"/>
                <a:gd name="connsiteX39" fmla="*/ 509439 w 1835340"/>
                <a:gd name="connsiteY39" fmla="*/ 404129 h 1249027"/>
                <a:gd name="connsiteX40" fmla="*/ 227499 w 1835340"/>
                <a:gd name="connsiteY40" fmla="*/ 459332 h 1249027"/>
                <a:gd name="connsiteX41" fmla="*/ 187316 w 1835340"/>
                <a:gd name="connsiteY41" fmla="*/ 480101 h 1249027"/>
                <a:gd name="connsiteX42" fmla="*/ 178969 w 1835340"/>
                <a:gd name="connsiteY42" fmla="*/ 485964 h 1249027"/>
                <a:gd name="connsiteX43" fmla="*/ 69629 w 1835340"/>
                <a:gd name="connsiteY43" fmla="*/ 477401 h 1249027"/>
                <a:gd name="connsiteX44" fmla="*/ 47943 w 1835340"/>
                <a:gd name="connsiteY44" fmla="*/ 339762 h 1249027"/>
                <a:gd name="connsiteX45" fmla="*/ 76932 w 1835340"/>
                <a:gd name="connsiteY45" fmla="*/ 314469 h 1249027"/>
                <a:gd name="connsiteX46" fmla="*/ 81849 w 1835340"/>
                <a:gd name="connsiteY46" fmla="*/ 312325 h 1249027"/>
                <a:gd name="connsiteX47" fmla="*/ 144617 w 1835340"/>
                <a:gd name="connsiteY47" fmla="*/ 279884 h 1249027"/>
                <a:gd name="connsiteX48" fmla="*/ 565720 w 1835340"/>
                <a:gd name="connsiteY48" fmla="*/ 210253 h 1249027"/>
                <a:gd name="connsiteX49" fmla="*/ 586576 w 1835340"/>
                <a:gd name="connsiteY49" fmla="*/ 213384 h 1249027"/>
                <a:gd name="connsiteX50" fmla="*/ 590599 w 1835340"/>
                <a:gd name="connsiteY50" fmla="*/ 211265 h 1249027"/>
                <a:gd name="connsiteX51" fmla="*/ 572053 w 1835340"/>
                <a:gd name="connsiteY51" fmla="*/ 204507 h 1249027"/>
                <a:gd name="connsiteX52" fmla="*/ 491821 w 1835340"/>
                <a:gd name="connsiteY52" fmla="*/ 183993 h 1249027"/>
                <a:gd name="connsiteX53" fmla="*/ 455210 w 1835340"/>
                <a:gd name="connsiteY53" fmla="*/ 178517 h 1249027"/>
                <a:gd name="connsiteX54" fmla="*/ 450861 w 1835340"/>
                <a:gd name="connsiteY54" fmla="*/ 178414 h 1249027"/>
                <a:gd name="connsiteX55" fmla="*/ 416158 w 1835340"/>
                <a:gd name="connsiteY55" fmla="*/ 167164 h 1249027"/>
                <a:gd name="connsiteX56" fmla="*/ 378691 w 1835340"/>
                <a:gd name="connsiteY56" fmla="*/ 44957 h 1249027"/>
                <a:gd name="connsiteX57" fmla="*/ 395096 w 1835340"/>
                <a:gd name="connsiteY57" fmla="*/ 23876 h 1249027"/>
                <a:gd name="connsiteX58" fmla="*/ 467461 w 1835340"/>
                <a:gd name="connsiteY58" fmla="*/ 652 h 1249027"/>
                <a:gd name="connsiteX59" fmla="*/ 474924 w 1835340"/>
                <a:gd name="connsiteY59" fmla="*/ 2281 h 1249027"/>
                <a:gd name="connsiteX60" fmla="*/ 524325 w 1835340"/>
                <a:gd name="connsiteY60" fmla="*/ 9671 h 1249027"/>
                <a:gd name="connsiteX61" fmla="*/ 858349 w 1835340"/>
                <a:gd name="connsiteY61" fmla="*/ 156148 h 1249027"/>
                <a:gd name="connsiteX62" fmla="*/ 892671 w 1835340"/>
                <a:gd name="connsiteY62" fmla="*/ 183594 h 1249027"/>
                <a:gd name="connsiteX63" fmla="*/ 923381 w 1835340"/>
                <a:gd name="connsiteY63" fmla="*/ 189280 h 1249027"/>
                <a:gd name="connsiteX64" fmla="*/ 1048397 w 1835340"/>
                <a:gd name="connsiteY64" fmla="*/ 228816 h 1249027"/>
                <a:gd name="connsiteX65" fmla="*/ 1291553 w 1835340"/>
                <a:gd name="connsiteY65" fmla="*/ 413536 h 1249027"/>
                <a:gd name="connsiteX66" fmla="*/ 1835340 w 1835340"/>
                <a:gd name="connsiteY66" fmla="*/ 277051 h 1249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835340" h="1249027">
                  <a:moveTo>
                    <a:pt x="1832791" y="808909"/>
                  </a:moveTo>
                  <a:lnTo>
                    <a:pt x="1283348" y="836674"/>
                  </a:lnTo>
                  <a:lnTo>
                    <a:pt x="1043542" y="968099"/>
                  </a:lnTo>
                  <a:lnTo>
                    <a:pt x="1040134" y="969257"/>
                  </a:lnTo>
                  <a:lnTo>
                    <a:pt x="1038920" y="972209"/>
                  </a:lnTo>
                  <a:cubicBezTo>
                    <a:pt x="992612" y="1070918"/>
                    <a:pt x="922453" y="1158155"/>
                    <a:pt x="833007" y="1225162"/>
                  </a:cubicBezTo>
                  <a:lnTo>
                    <a:pt x="832381" y="1224328"/>
                  </a:lnTo>
                  <a:lnTo>
                    <a:pt x="822777" y="1231633"/>
                  </a:lnTo>
                  <a:cubicBezTo>
                    <a:pt x="816156" y="1235704"/>
                    <a:pt x="809027" y="1239171"/>
                    <a:pt x="801439" y="1241935"/>
                  </a:cubicBezTo>
                  <a:cubicBezTo>
                    <a:pt x="740735" y="1264042"/>
                    <a:pt x="673601" y="1232747"/>
                    <a:pt x="651490" y="1172035"/>
                  </a:cubicBezTo>
                  <a:cubicBezTo>
                    <a:pt x="634906" y="1126500"/>
                    <a:pt x="648359" y="1077351"/>
                    <a:pt x="681730" y="1046295"/>
                  </a:cubicBezTo>
                  <a:lnTo>
                    <a:pt x="692737" y="1037923"/>
                  </a:lnTo>
                  <a:cubicBezTo>
                    <a:pt x="692666" y="1037827"/>
                    <a:pt x="692594" y="1037732"/>
                    <a:pt x="692523" y="1037636"/>
                  </a:cubicBezTo>
                  <a:cubicBezTo>
                    <a:pt x="772510" y="977714"/>
                    <a:pt x="828844" y="892982"/>
                    <a:pt x="853848" y="798172"/>
                  </a:cubicBezTo>
                  <a:lnTo>
                    <a:pt x="858159" y="777103"/>
                  </a:lnTo>
                  <a:lnTo>
                    <a:pt x="829673" y="771815"/>
                  </a:lnTo>
                  <a:cubicBezTo>
                    <a:pt x="654510" y="746471"/>
                    <a:pt x="477855" y="820281"/>
                    <a:pt x="373140" y="965296"/>
                  </a:cubicBezTo>
                  <a:lnTo>
                    <a:pt x="352350" y="996848"/>
                  </a:lnTo>
                  <a:lnTo>
                    <a:pt x="349676" y="1002610"/>
                  </a:lnTo>
                  <a:cubicBezTo>
                    <a:pt x="346286" y="1008379"/>
                    <a:pt x="342281" y="1013910"/>
                    <a:pt x="337654" y="1019110"/>
                  </a:cubicBezTo>
                  <a:cubicBezTo>
                    <a:pt x="300645" y="1060705"/>
                    <a:pt x="237933" y="1065323"/>
                    <a:pt x="197584" y="1029423"/>
                  </a:cubicBezTo>
                  <a:cubicBezTo>
                    <a:pt x="162279" y="998009"/>
                    <a:pt x="155792" y="945984"/>
                    <a:pt x="179516" y="905603"/>
                  </a:cubicBezTo>
                  <a:lnTo>
                    <a:pt x="183781" y="899748"/>
                  </a:lnTo>
                  <a:cubicBezTo>
                    <a:pt x="183754" y="899732"/>
                    <a:pt x="183727" y="899715"/>
                    <a:pt x="183699" y="899699"/>
                  </a:cubicBezTo>
                  <a:cubicBezTo>
                    <a:pt x="193696" y="883019"/>
                    <a:pt x="204327" y="866903"/>
                    <a:pt x="215544" y="851369"/>
                  </a:cubicBezTo>
                  <a:cubicBezTo>
                    <a:pt x="226761" y="835834"/>
                    <a:pt x="238566" y="820881"/>
                    <a:pt x="250912" y="806526"/>
                  </a:cubicBezTo>
                  <a:cubicBezTo>
                    <a:pt x="315729" y="731163"/>
                    <a:pt x="395471" y="672296"/>
                    <a:pt x="483530" y="632443"/>
                  </a:cubicBezTo>
                  <a:lnTo>
                    <a:pt x="520254" y="618142"/>
                  </a:lnTo>
                  <a:lnTo>
                    <a:pt x="479910" y="625021"/>
                  </a:lnTo>
                  <a:cubicBezTo>
                    <a:pt x="372111" y="647834"/>
                    <a:pt x="270159" y="700722"/>
                    <a:pt x="187389" y="781950"/>
                  </a:cubicBezTo>
                  <a:lnTo>
                    <a:pt x="186825" y="781376"/>
                  </a:lnTo>
                  <a:lnTo>
                    <a:pt x="176216" y="792896"/>
                  </a:lnTo>
                  <a:cubicBezTo>
                    <a:pt x="138364" y="826655"/>
                    <a:pt x="81827" y="830845"/>
                    <a:pt x="41106" y="800075"/>
                  </a:cubicBezTo>
                  <a:cubicBezTo>
                    <a:pt x="-5431" y="764911"/>
                    <a:pt x="-13687" y="697403"/>
                    <a:pt x="22668" y="649291"/>
                  </a:cubicBezTo>
                  <a:cubicBezTo>
                    <a:pt x="27211" y="643278"/>
                    <a:pt x="32238" y="637851"/>
                    <a:pt x="37645" y="633028"/>
                  </a:cubicBezTo>
                  <a:lnTo>
                    <a:pt x="41717" y="630046"/>
                  </a:lnTo>
                  <a:lnTo>
                    <a:pt x="89516" y="586865"/>
                  </a:lnTo>
                  <a:cubicBezTo>
                    <a:pt x="209258" y="487379"/>
                    <a:pt x="352619" y="426978"/>
                    <a:pt x="501285" y="408039"/>
                  </a:cubicBezTo>
                  <a:lnTo>
                    <a:pt x="529045" y="405808"/>
                  </a:lnTo>
                  <a:lnTo>
                    <a:pt x="509439" y="404129"/>
                  </a:lnTo>
                  <a:cubicBezTo>
                    <a:pt x="414276" y="399722"/>
                    <a:pt x="317548" y="417676"/>
                    <a:pt x="227499" y="459332"/>
                  </a:cubicBezTo>
                  <a:lnTo>
                    <a:pt x="187316" y="480101"/>
                  </a:lnTo>
                  <a:lnTo>
                    <a:pt x="178969" y="485964"/>
                  </a:lnTo>
                  <a:cubicBezTo>
                    <a:pt x="145891" y="504488"/>
                    <a:pt x="102769" y="502442"/>
                    <a:pt x="69629" y="477401"/>
                  </a:cubicBezTo>
                  <a:cubicBezTo>
                    <a:pt x="25442" y="444013"/>
                    <a:pt x="15733" y="382389"/>
                    <a:pt x="47943" y="339762"/>
                  </a:cubicBezTo>
                  <a:cubicBezTo>
                    <a:pt x="55996" y="329104"/>
                    <a:pt x="65906" y="320644"/>
                    <a:pt x="76932" y="314469"/>
                  </a:cubicBezTo>
                  <a:lnTo>
                    <a:pt x="81849" y="312325"/>
                  </a:lnTo>
                  <a:lnTo>
                    <a:pt x="144617" y="279884"/>
                  </a:lnTo>
                  <a:cubicBezTo>
                    <a:pt x="278965" y="217735"/>
                    <a:pt x="424522" y="195368"/>
                    <a:pt x="565720" y="210253"/>
                  </a:cubicBezTo>
                  <a:lnTo>
                    <a:pt x="586576" y="213384"/>
                  </a:lnTo>
                  <a:lnTo>
                    <a:pt x="590599" y="211265"/>
                  </a:lnTo>
                  <a:lnTo>
                    <a:pt x="572053" y="204507"/>
                  </a:lnTo>
                  <a:cubicBezTo>
                    <a:pt x="545975" y="195964"/>
                    <a:pt x="519184" y="189088"/>
                    <a:pt x="491821" y="183993"/>
                  </a:cubicBezTo>
                  <a:lnTo>
                    <a:pt x="455210" y="178517"/>
                  </a:lnTo>
                  <a:lnTo>
                    <a:pt x="450861" y="178414"/>
                  </a:lnTo>
                  <a:cubicBezTo>
                    <a:pt x="439057" y="177010"/>
                    <a:pt x="427268" y="173319"/>
                    <a:pt x="416158" y="167164"/>
                  </a:cubicBezTo>
                  <a:cubicBezTo>
                    <a:pt x="371714" y="142545"/>
                    <a:pt x="354941" y="87832"/>
                    <a:pt x="378691" y="44957"/>
                  </a:cubicBezTo>
                  <a:cubicBezTo>
                    <a:pt x="383144" y="36919"/>
                    <a:pt x="388704" y="29866"/>
                    <a:pt x="395096" y="23876"/>
                  </a:cubicBezTo>
                  <a:cubicBezTo>
                    <a:pt x="414267" y="5906"/>
                    <a:pt x="440903" y="-2509"/>
                    <a:pt x="467461" y="652"/>
                  </a:cubicBezTo>
                  <a:lnTo>
                    <a:pt x="474924" y="2281"/>
                  </a:lnTo>
                  <a:lnTo>
                    <a:pt x="524325" y="9671"/>
                  </a:lnTo>
                  <a:cubicBezTo>
                    <a:pt x="647212" y="32556"/>
                    <a:pt x="761087" y="83399"/>
                    <a:pt x="858349" y="156148"/>
                  </a:cubicBezTo>
                  <a:lnTo>
                    <a:pt x="892671" y="183594"/>
                  </a:lnTo>
                  <a:lnTo>
                    <a:pt x="923381" y="189280"/>
                  </a:lnTo>
                  <a:cubicBezTo>
                    <a:pt x="964409" y="198646"/>
                    <a:pt x="987035" y="191440"/>
                    <a:pt x="1048397" y="228816"/>
                  </a:cubicBezTo>
                  <a:cubicBezTo>
                    <a:pt x="1109758" y="266191"/>
                    <a:pt x="1233182" y="324452"/>
                    <a:pt x="1291553" y="413536"/>
                  </a:cubicBezTo>
                  <a:lnTo>
                    <a:pt x="1835340" y="277051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0516DCC6-1003-5DA9-E1A9-40FC235E9489}"/>
                </a:ext>
              </a:extLst>
            </p:cNvPr>
            <p:cNvSpPr/>
            <p:nvPr/>
          </p:nvSpPr>
          <p:spPr bwMode="auto">
            <a:xfrm>
              <a:off x="2395288" y="8360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0FF69C65-0184-B8C6-4105-77C8241D452E}"/>
              </a:ext>
            </a:extLst>
          </p:cNvPr>
          <p:cNvGrpSpPr/>
          <p:nvPr/>
        </p:nvGrpSpPr>
        <p:grpSpPr>
          <a:xfrm>
            <a:off x="3620376" y="3769072"/>
            <a:ext cx="2694594" cy="2637466"/>
            <a:chOff x="2395288" y="3207807"/>
            <a:chExt cx="3017520" cy="2953546"/>
          </a:xfrm>
        </p:grpSpPr>
        <p:sp>
          <p:nvSpPr>
            <p:cNvPr id="38" name="四角形: 角を丸くする 37">
              <a:extLst>
                <a:ext uri="{FF2B5EF4-FFF2-40B4-BE49-F238E27FC236}">
                  <a16:creationId xmlns:a16="http://schemas.microsoft.com/office/drawing/2014/main" id="{A1D57678-4301-9F03-E5FC-C70EEF58AC3F}"/>
                </a:ext>
              </a:extLst>
            </p:cNvPr>
            <p:cNvSpPr/>
            <p:nvPr/>
          </p:nvSpPr>
          <p:spPr bwMode="auto">
            <a:xfrm>
              <a:off x="2524515" y="3310516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AEDFB19E-31C7-C99B-7639-CF43D5BE8597}"/>
                </a:ext>
              </a:extLst>
            </p:cNvPr>
            <p:cNvSpPr/>
            <p:nvPr/>
          </p:nvSpPr>
          <p:spPr bwMode="auto">
            <a:xfrm>
              <a:off x="2395288" y="320780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45">
              <a:extLst>
                <a:ext uri="{FF2B5EF4-FFF2-40B4-BE49-F238E27FC236}">
                  <a16:creationId xmlns:a16="http://schemas.microsoft.com/office/drawing/2014/main" id="{9086D11E-B0EA-EB3D-0EB1-27295B0113C3}"/>
                </a:ext>
              </a:extLst>
            </p:cNvPr>
            <p:cNvSpPr/>
            <p:nvPr/>
          </p:nvSpPr>
          <p:spPr bwMode="auto">
            <a:xfrm>
              <a:off x="3153839" y="5501640"/>
              <a:ext cx="270082" cy="468871"/>
            </a:xfrm>
            <a:custGeom>
              <a:avLst/>
              <a:gdLst>
                <a:gd name="connsiteX0" fmla="*/ 0 w 849193"/>
                <a:gd name="connsiteY0" fmla="*/ 0 h 945105"/>
                <a:gd name="connsiteX1" fmla="*/ 849193 w 849193"/>
                <a:gd name="connsiteY1" fmla="*/ 0 h 945105"/>
                <a:gd name="connsiteX2" fmla="*/ 849193 w 849193"/>
                <a:gd name="connsiteY2" fmla="*/ 945105 h 945105"/>
                <a:gd name="connsiteX3" fmla="*/ 0 w 849193"/>
                <a:gd name="connsiteY3" fmla="*/ 945105 h 945105"/>
                <a:gd name="connsiteX4" fmla="*/ 0 w 849193"/>
                <a:gd name="connsiteY4" fmla="*/ 0 h 945105"/>
                <a:gd name="connsiteX0" fmla="*/ 0 w 849193"/>
                <a:gd name="connsiteY0" fmla="*/ 0 h 1166573"/>
                <a:gd name="connsiteX1" fmla="*/ 849193 w 849193"/>
                <a:gd name="connsiteY1" fmla="*/ 0 h 1166573"/>
                <a:gd name="connsiteX2" fmla="*/ 849193 w 849193"/>
                <a:gd name="connsiteY2" fmla="*/ 945105 h 1166573"/>
                <a:gd name="connsiteX3" fmla="*/ 475525 w 849193"/>
                <a:gd name="connsiteY3" fmla="*/ 1166555 h 1166573"/>
                <a:gd name="connsiteX4" fmla="*/ 0 w 849193"/>
                <a:gd name="connsiteY4" fmla="*/ 945105 h 1166573"/>
                <a:gd name="connsiteX5" fmla="*/ 0 w 849193"/>
                <a:gd name="connsiteY5" fmla="*/ 0 h 1166573"/>
                <a:gd name="connsiteX0" fmla="*/ 475525 w 849193"/>
                <a:gd name="connsiteY0" fmla="*/ 1166555 h 1257995"/>
                <a:gd name="connsiteX1" fmla="*/ 0 w 849193"/>
                <a:gd name="connsiteY1" fmla="*/ 945105 h 1257995"/>
                <a:gd name="connsiteX2" fmla="*/ 0 w 849193"/>
                <a:gd name="connsiteY2" fmla="*/ 0 h 1257995"/>
                <a:gd name="connsiteX3" fmla="*/ 849193 w 849193"/>
                <a:gd name="connsiteY3" fmla="*/ 0 h 1257995"/>
                <a:gd name="connsiteX4" fmla="*/ 849193 w 849193"/>
                <a:gd name="connsiteY4" fmla="*/ 945105 h 1257995"/>
                <a:gd name="connsiteX5" fmla="*/ 566965 w 849193"/>
                <a:gd name="connsiteY5" fmla="*/ 1257995 h 1257995"/>
                <a:gd name="connsiteX0" fmla="*/ 0 w 849193"/>
                <a:gd name="connsiteY0" fmla="*/ 945105 h 1257995"/>
                <a:gd name="connsiteX1" fmla="*/ 0 w 849193"/>
                <a:gd name="connsiteY1" fmla="*/ 0 h 1257995"/>
                <a:gd name="connsiteX2" fmla="*/ 849193 w 849193"/>
                <a:gd name="connsiteY2" fmla="*/ 0 h 1257995"/>
                <a:gd name="connsiteX3" fmla="*/ 849193 w 849193"/>
                <a:gd name="connsiteY3" fmla="*/ 945105 h 1257995"/>
                <a:gd name="connsiteX4" fmla="*/ 566965 w 849193"/>
                <a:gd name="connsiteY4" fmla="*/ 1257995 h 1257995"/>
                <a:gd name="connsiteX0" fmla="*/ 0 w 849193"/>
                <a:gd name="connsiteY0" fmla="*/ 945105 h 945105"/>
                <a:gd name="connsiteX1" fmla="*/ 0 w 849193"/>
                <a:gd name="connsiteY1" fmla="*/ 0 h 945105"/>
                <a:gd name="connsiteX2" fmla="*/ 849193 w 849193"/>
                <a:gd name="connsiteY2" fmla="*/ 0 h 945105"/>
                <a:gd name="connsiteX3" fmla="*/ 849193 w 849193"/>
                <a:gd name="connsiteY3" fmla="*/ 945105 h 945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49193" h="945105">
                  <a:moveTo>
                    <a:pt x="0" y="945105"/>
                  </a:moveTo>
                  <a:lnTo>
                    <a:pt x="0" y="0"/>
                  </a:lnTo>
                  <a:lnTo>
                    <a:pt x="849193" y="0"/>
                  </a:lnTo>
                  <a:lnTo>
                    <a:pt x="849193" y="945105"/>
                  </a:lnTo>
                </a:path>
              </a:pathLst>
            </a:custGeom>
            <a:solidFill>
              <a:srgbClr val="00B0F0"/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A45FEC91-3808-19FC-BD09-B188E5AE28A0}"/>
                </a:ext>
              </a:extLst>
            </p:cNvPr>
            <p:cNvSpPr/>
            <p:nvPr/>
          </p:nvSpPr>
          <p:spPr bwMode="auto">
            <a:xfrm>
              <a:off x="3108960" y="4184609"/>
              <a:ext cx="1690996" cy="1382708"/>
            </a:xfrm>
            <a:custGeom>
              <a:avLst/>
              <a:gdLst>
                <a:gd name="connsiteX0" fmla="*/ 391205 w 1002502"/>
                <a:gd name="connsiteY0" fmla="*/ 0 h 819735"/>
                <a:gd name="connsiteX1" fmla="*/ 725977 w 1002502"/>
                <a:gd name="connsiteY1" fmla="*/ 0 h 819735"/>
                <a:gd name="connsiteX2" fmla="*/ 797714 w 1002502"/>
                <a:gd name="connsiteY2" fmla="*/ 71737 h 819735"/>
                <a:gd name="connsiteX3" fmla="*/ 797714 w 1002502"/>
                <a:gd name="connsiteY3" fmla="*/ 126712 h 819735"/>
                <a:gd name="connsiteX4" fmla="*/ 780952 w 1002502"/>
                <a:gd name="connsiteY4" fmla="*/ 143474 h 819735"/>
                <a:gd name="connsiteX5" fmla="*/ 623142 w 1002502"/>
                <a:gd name="connsiteY5" fmla="*/ 143474 h 819735"/>
                <a:gd name="connsiteX6" fmla="*/ 642155 w 1002502"/>
                <a:gd name="connsiteY6" fmla="*/ 272736 h 819735"/>
                <a:gd name="connsiteX7" fmla="*/ 651668 w 1002502"/>
                <a:gd name="connsiteY7" fmla="*/ 274272 h 819735"/>
                <a:gd name="connsiteX8" fmla="*/ 756875 w 1002502"/>
                <a:gd name="connsiteY8" fmla="*/ 343581 h 819735"/>
                <a:gd name="connsiteX9" fmla="*/ 759108 w 1002502"/>
                <a:gd name="connsiteY9" fmla="*/ 347297 h 819735"/>
                <a:gd name="connsiteX10" fmla="*/ 903188 w 1002502"/>
                <a:gd name="connsiteY10" fmla="*/ 347297 h 819735"/>
                <a:gd name="connsiteX11" fmla="*/ 903188 w 1002502"/>
                <a:gd name="connsiteY11" fmla="*/ 308587 h 819735"/>
                <a:gd name="connsiteX12" fmla="*/ 953918 w 1002502"/>
                <a:gd name="connsiteY12" fmla="*/ 308587 h 819735"/>
                <a:gd name="connsiteX13" fmla="*/ 953918 w 1002502"/>
                <a:gd name="connsiteY13" fmla="*/ 240264 h 819735"/>
                <a:gd name="connsiteX14" fmla="*/ 1002502 w 1002502"/>
                <a:gd name="connsiteY14" fmla="*/ 240264 h 819735"/>
                <a:gd name="connsiteX15" fmla="*/ 1002502 w 1002502"/>
                <a:gd name="connsiteY15" fmla="*/ 620585 h 819735"/>
                <a:gd name="connsiteX16" fmla="*/ 953918 w 1002502"/>
                <a:gd name="connsiteY16" fmla="*/ 620585 h 819735"/>
                <a:gd name="connsiteX17" fmla="*/ 953918 w 1002502"/>
                <a:gd name="connsiteY17" fmla="*/ 552261 h 819735"/>
                <a:gd name="connsiteX18" fmla="*/ 903188 w 1002502"/>
                <a:gd name="connsiteY18" fmla="*/ 552261 h 819735"/>
                <a:gd name="connsiteX19" fmla="*/ 903188 w 1002502"/>
                <a:gd name="connsiteY19" fmla="*/ 513552 h 819735"/>
                <a:gd name="connsiteX20" fmla="*/ 783364 w 1002502"/>
                <a:gd name="connsiteY20" fmla="*/ 513552 h 819735"/>
                <a:gd name="connsiteX21" fmla="*/ 778922 w 1002502"/>
                <a:gd name="connsiteY21" fmla="*/ 525001 h 819735"/>
                <a:gd name="connsiteX22" fmla="*/ 558590 w 1002502"/>
                <a:gd name="connsiteY22" fmla="*/ 641837 h 819735"/>
                <a:gd name="connsiteX23" fmla="*/ 338259 w 1002502"/>
                <a:gd name="connsiteY23" fmla="*/ 525001 h 819735"/>
                <a:gd name="connsiteX24" fmla="*/ 334544 w 1002502"/>
                <a:gd name="connsiteY24" fmla="*/ 515427 h 819735"/>
                <a:gd name="connsiteX25" fmla="*/ 273756 w 1002502"/>
                <a:gd name="connsiteY25" fmla="*/ 515427 h 819735"/>
                <a:gd name="connsiteX26" fmla="*/ 195624 w 1002502"/>
                <a:gd name="connsiteY26" fmla="*/ 593559 h 819735"/>
                <a:gd name="connsiteX27" fmla="*/ 195623 w 1002502"/>
                <a:gd name="connsiteY27" fmla="*/ 687448 h 819735"/>
                <a:gd name="connsiteX28" fmla="*/ 198066 w 1002502"/>
                <a:gd name="connsiteY28" fmla="*/ 687448 h 819735"/>
                <a:gd name="connsiteX29" fmla="*/ 220114 w 1002502"/>
                <a:gd name="connsiteY29" fmla="*/ 709496 h 819735"/>
                <a:gd name="connsiteX30" fmla="*/ 220114 w 1002502"/>
                <a:gd name="connsiteY30" fmla="*/ 797687 h 819735"/>
                <a:gd name="connsiteX31" fmla="*/ 198066 w 1002502"/>
                <a:gd name="connsiteY31" fmla="*/ 819735 h 819735"/>
                <a:gd name="connsiteX32" fmla="*/ 22048 w 1002502"/>
                <a:gd name="connsiteY32" fmla="*/ 819735 h 819735"/>
                <a:gd name="connsiteX33" fmla="*/ 0 w 1002502"/>
                <a:gd name="connsiteY33" fmla="*/ 797687 h 819735"/>
                <a:gd name="connsiteX34" fmla="*/ 0 w 1002502"/>
                <a:gd name="connsiteY34" fmla="*/ 709496 h 819735"/>
                <a:gd name="connsiteX35" fmla="*/ 22048 w 1002502"/>
                <a:gd name="connsiteY35" fmla="*/ 687448 h 819735"/>
                <a:gd name="connsiteX36" fmla="*/ 27479 w 1002502"/>
                <a:gd name="connsiteY36" fmla="*/ 687448 h 819735"/>
                <a:gd name="connsiteX37" fmla="*/ 27479 w 1002502"/>
                <a:gd name="connsiteY37" fmla="*/ 593559 h 819735"/>
                <a:gd name="connsiteX38" fmla="*/ 273756 w 1002502"/>
                <a:gd name="connsiteY38" fmla="*/ 347282 h 819735"/>
                <a:gd name="connsiteX39" fmla="*/ 358081 w 1002502"/>
                <a:gd name="connsiteY39" fmla="*/ 347283 h 819735"/>
                <a:gd name="connsiteX40" fmla="*/ 360306 w 1002502"/>
                <a:gd name="connsiteY40" fmla="*/ 343581 h 819735"/>
                <a:gd name="connsiteX41" fmla="*/ 465513 w 1002502"/>
                <a:gd name="connsiteY41" fmla="*/ 274272 h 819735"/>
                <a:gd name="connsiteX42" fmla="*/ 475024 w 1002502"/>
                <a:gd name="connsiteY42" fmla="*/ 272736 h 819735"/>
                <a:gd name="connsiteX43" fmla="*/ 494036 w 1002502"/>
                <a:gd name="connsiteY43" fmla="*/ 143474 h 819735"/>
                <a:gd name="connsiteX44" fmla="*/ 336230 w 1002502"/>
                <a:gd name="connsiteY44" fmla="*/ 143474 h 819735"/>
                <a:gd name="connsiteX45" fmla="*/ 319468 w 1002502"/>
                <a:gd name="connsiteY45" fmla="*/ 126712 h 819735"/>
                <a:gd name="connsiteX46" fmla="*/ 319468 w 1002502"/>
                <a:gd name="connsiteY46" fmla="*/ 71737 h 819735"/>
                <a:gd name="connsiteX47" fmla="*/ 391205 w 1002502"/>
                <a:gd name="connsiteY47" fmla="*/ 0 h 81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02502" h="819735">
                  <a:moveTo>
                    <a:pt x="391205" y="0"/>
                  </a:moveTo>
                  <a:lnTo>
                    <a:pt x="725977" y="0"/>
                  </a:lnTo>
                  <a:cubicBezTo>
                    <a:pt x="765596" y="0"/>
                    <a:pt x="797714" y="32118"/>
                    <a:pt x="797714" y="71737"/>
                  </a:cubicBezTo>
                  <a:lnTo>
                    <a:pt x="797714" y="126712"/>
                  </a:lnTo>
                  <a:cubicBezTo>
                    <a:pt x="797714" y="135969"/>
                    <a:pt x="790209" y="143474"/>
                    <a:pt x="780952" y="143474"/>
                  </a:cubicBezTo>
                  <a:lnTo>
                    <a:pt x="623142" y="143474"/>
                  </a:lnTo>
                  <a:lnTo>
                    <a:pt x="642155" y="272736"/>
                  </a:lnTo>
                  <a:lnTo>
                    <a:pt x="651668" y="274272"/>
                  </a:lnTo>
                  <a:cubicBezTo>
                    <a:pt x="694580" y="288793"/>
                    <a:pt x="731091" y="313050"/>
                    <a:pt x="756875" y="343581"/>
                  </a:cubicBezTo>
                  <a:lnTo>
                    <a:pt x="759108" y="347297"/>
                  </a:lnTo>
                  <a:lnTo>
                    <a:pt x="903188" y="347297"/>
                  </a:lnTo>
                  <a:lnTo>
                    <a:pt x="903188" y="308587"/>
                  </a:lnTo>
                  <a:lnTo>
                    <a:pt x="953918" y="308587"/>
                  </a:lnTo>
                  <a:lnTo>
                    <a:pt x="953918" y="240264"/>
                  </a:lnTo>
                  <a:lnTo>
                    <a:pt x="1002502" y="240264"/>
                  </a:lnTo>
                  <a:lnTo>
                    <a:pt x="1002502" y="620585"/>
                  </a:lnTo>
                  <a:lnTo>
                    <a:pt x="953918" y="620585"/>
                  </a:lnTo>
                  <a:lnTo>
                    <a:pt x="953918" y="552261"/>
                  </a:lnTo>
                  <a:lnTo>
                    <a:pt x="903188" y="552261"/>
                  </a:lnTo>
                  <a:lnTo>
                    <a:pt x="903188" y="513552"/>
                  </a:lnTo>
                  <a:lnTo>
                    <a:pt x="783364" y="513552"/>
                  </a:lnTo>
                  <a:lnTo>
                    <a:pt x="778922" y="525001"/>
                  </a:lnTo>
                  <a:cubicBezTo>
                    <a:pt x="742621" y="593661"/>
                    <a:pt x="657638" y="641837"/>
                    <a:pt x="558590" y="641837"/>
                  </a:cubicBezTo>
                  <a:cubicBezTo>
                    <a:pt x="459542" y="641837"/>
                    <a:pt x="374559" y="593661"/>
                    <a:pt x="338259" y="525001"/>
                  </a:cubicBezTo>
                  <a:lnTo>
                    <a:pt x="334544" y="515427"/>
                  </a:lnTo>
                  <a:lnTo>
                    <a:pt x="273756" y="515427"/>
                  </a:lnTo>
                  <a:cubicBezTo>
                    <a:pt x="230605" y="515427"/>
                    <a:pt x="195624" y="550408"/>
                    <a:pt x="195624" y="593559"/>
                  </a:cubicBezTo>
                  <a:lnTo>
                    <a:pt x="195623" y="687448"/>
                  </a:lnTo>
                  <a:lnTo>
                    <a:pt x="198066" y="687448"/>
                  </a:lnTo>
                  <a:cubicBezTo>
                    <a:pt x="210243" y="687448"/>
                    <a:pt x="220114" y="697319"/>
                    <a:pt x="220114" y="709496"/>
                  </a:cubicBezTo>
                  <a:lnTo>
                    <a:pt x="220114" y="797687"/>
                  </a:lnTo>
                  <a:cubicBezTo>
                    <a:pt x="220114" y="809864"/>
                    <a:pt x="210243" y="819735"/>
                    <a:pt x="198066" y="819735"/>
                  </a:cubicBezTo>
                  <a:lnTo>
                    <a:pt x="22048" y="819735"/>
                  </a:lnTo>
                  <a:cubicBezTo>
                    <a:pt x="9871" y="819735"/>
                    <a:pt x="0" y="809864"/>
                    <a:pt x="0" y="797687"/>
                  </a:cubicBezTo>
                  <a:lnTo>
                    <a:pt x="0" y="709496"/>
                  </a:lnTo>
                  <a:cubicBezTo>
                    <a:pt x="0" y="697319"/>
                    <a:pt x="9871" y="687448"/>
                    <a:pt x="22048" y="687448"/>
                  </a:cubicBezTo>
                  <a:lnTo>
                    <a:pt x="27479" y="687448"/>
                  </a:lnTo>
                  <a:lnTo>
                    <a:pt x="27479" y="593559"/>
                  </a:lnTo>
                  <a:cubicBezTo>
                    <a:pt x="27479" y="457544"/>
                    <a:pt x="137741" y="347282"/>
                    <a:pt x="273756" y="347282"/>
                  </a:cubicBezTo>
                  <a:lnTo>
                    <a:pt x="358081" y="347283"/>
                  </a:lnTo>
                  <a:lnTo>
                    <a:pt x="360306" y="343581"/>
                  </a:lnTo>
                  <a:cubicBezTo>
                    <a:pt x="386089" y="313050"/>
                    <a:pt x="422600" y="288793"/>
                    <a:pt x="465513" y="274272"/>
                  </a:cubicBezTo>
                  <a:lnTo>
                    <a:pt x="475024" y="272736"/>
                  </a:lnTo>
                  <a:lnTo>
                    <a:pt x="494036" y="143474"/>
                  </a:lnTo>
                  <a:lnTo>
                    <a:pt x="336230" y="143474"/>
                  </a:lnTo>
                  <a:cubicBezTo>
                    <a:pt x="326973" y="143474"/>
                    <a:pt x="319468" y="135969"/>
                    <a:pt x="319468" y="126712"/>
                  </a:cubicBezTo>
                  <a:lnTo>
                    <a:pt x="319468" y="71737"/>
                  </a:lnTo>
                  <a:cubicBezTo>
                    <a:pt x="319468" y="32118"/>
                    <a:pt x="351586" y="0"/>
                    <a:pt x="39120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540E2731-2632-9B91-30F3-97E305421ABF}"/>
                </a:ext>
              </a:extLst>
            </p:cNvPr>
            <p:cNvSpPr/>
            <p:nvPr/>
          </p:nvSpPr>
          <p:spPr bwMode="auto">
            <a:xfrm>
              <a:off x="3384257" y="3559224"/>
              <a:ext cx="1835340" cy="1249027"/>
            </a:xfrm>
            <a:custGeom>
              <a:avLst/>
              <a:gdLst>
                <a:gd name="connsiteX0" fmla="*/ 467461 w 1835340"/>
                <a:gd name="connsiteY0" fmla="*/ 652 h 1249027"/>
                <a:gd name="connsiteX1" fmla="*/ 474924 w 1835340"/>
                <a:gd name="connsiteY1" fmla="*/ 2281 h 1249027"/>
                <a:gd name="connsiteX2" fmla="*/ 524325 w 1835340"/>
                <a:gd name="connsiteY2" fmla="*/ 9671 h 1249027"/>
                <a:gd name="connsiteX3" fmla="*/ 858349 w 1835340"/>
                <a:gd name="connsiteY3" fmla="*/ 156148 h 1249027"/>
                <a:gd name="connsiteX4" fmla="*/ 892671 w 1835340"/>
                <a:gd name="connsiteY4" fmla="*/ 183594 h 1249027"/>
                <a:gd name="connsiteX5" fmla="*/ 923381 w 1835340"/>
                <a:gd name="connsiteY5" fmla="*/ 189280 h 1249027"/>
                <a:gd name="connsiteX6" fmla="*/ 1048397 w 1835340"/>
                <a:gd name="connsiteY6" fmla="*/ 228816 h 1249027"/>
                <a:gd name="connsiteX7" fmla="*/ 1291553 w 1835340"/>
                <a:gd name="connsiteY7" fmla="*/ 413536 h 1249027"/>
                <a:gd name="connsiteX8" fmla="*/ 1835340 w 1835340"/>
                <a:gd name="connsiteY8" fmla="*/ 277051 h 1249027"/>
                <a:gd name="connsiteX9" fmla="*/ 1832791 w 1835340"/>
                <a:gd name="connsiteY9" fmla="*/ 808909 h 1249027"/>
                <a:gd name="connsiteX10" fmla="*/ 1283348 w 1835340"/>
                <a:gd name="connsiteY10" fmla="*/ 836674 h 1249027"/>
                <a:gd name="connsiteX11" fmla="*/ 1043542 w 1835340"/>
                <a:gd name="connsiteY11" fmla="*/ 968099 h 1249027"/>
                <a:gd name="connsiteX12" fmla="*/ 1040134 w 1835340"/>
                <a:gd name="connsiteY12" fmla="*/ 969257 h 1249027"/>
                <a:gd name="connsiteX13" fmla="*/ 1038920 w 1835340"/>
                <a:gd name="connsiteY13" fmla="*/ 972209 h 1249027"/>
                <a:gd name="connsiteX14" fmla="*/ 833007 w 1835340"/>
                <a:gd name="connsiteY14" fmla="*/ 1225162 h 1249027"/>
                <a:gd name="connsiteX15" fmla="*/ 832381 w 1835340"/>
                <a:gd name="connsiteY15" fmla="*/ 1224328 h 1249027"/>
                <a:gd name="connsiteX16" fmla="*/ 822777 w 1835340"/>
                <a:gd name="connsiteY16" fmla="*/ 1231633 h 1249027"/>
                <a:gd name="connsiteX17" fmla="*/ 801439 w 1835340"/>
                <a:gd name="connsiteY17" fmla="*/ 1241935 h 1249027"/>
                <a:gd name="connsiteX18" fmla="*/ 651490 w 1835340"/>
                <a:gd name="connsiteY18" fmla="*/ 1172035 h 1249027"/>
                <a:gd name="connsiteX19" fmla="*/ 681730 w 1835340"/>
                <a:gd name="connsiteY19" fmla="*/ 1046295 h 1249027"/>
                <a:gd name="connsiteX20" fmla="*/ 692737 w 1835340"/>
                <a:gd name="connsiteY20" fmla="*/ 1037923 h 1249027"/>
                <a:gd name="connsiteX21" fmla="*/ 692523 w 1835340"/>
                <a:gd name="connsiteY21" fmla="*/ 1037636 h 1249027"/>
                <a:gd name="connsiteX22" fmla="*/ 853848 w 1835340"/>
                <a:gd name="connsiteY22" fmla="*/ 798172 h 1249027"/>
                <a:gd name="connsiteX23" fmla="*/ 858159 w 1835340"/>
                <a:gd name="connsiteY23" fmla="*/ 777103 h 1249027"/>
                <a:gd name="connsiteX24" fmla="*/ 829673 w 1835340"/>
                <a:gd name="connsiteY24" fmla="*/ 771815 h 1249027"/>
                <a:gd name="connsiteX25" fmla="*/ 373140 w 1835340"/>
                <a:gd name="connsiteY25" fmla="*/ 965296 h 1249027"/>
                <a:gd name="connsiteX26" fmla="*/ 352350 w 1835340"/>
                <a:gd name="connsiteY26" fmla="*/ 996848 h 1249027"/>
                <a:gd name="connsiteX27" fmla="*/ 349676 w 1835340"/>
                <a:gd name="connsiteY27" fmla="*/ 1002610 h 1249027"/>
                <a:gd name="connsiteX28" fmla="*/ 337654 w 1835340"/>
                <a:gd name="connsiteY28" fmla="*/ 1019110 h 1249027"/>
                <a:gd name="connsiteX29" fmla="*/ 197584 w 1835340"/>
                <a:gd name="connsiteY29" fmla="*/ 1029423 h 1249027"/>
                <a:gd name="connsiteX30" fmla="*/ 179516 w 1835340"/>
                <a:gd name="connsiteY30" fmla="*/ 905603 h 1249027"/>
                <a:gd name="connsiteX31" fmla="*/ 183781 w 1835340"/>
                <a:gd name="connsiteY31" fmla="*/ 899748 h 1249027"/>
                <a:gd name="connsiteX32" fmla="*/ 183699 w 1835340"/>
                <a:gd name="connsiteY32" fmla="*/ 899699 h 1249027"/>
                <a:gd name="connsiteX33" fmla="*/ 215544 w 1835340"/>
                <a:gd name="connsiteY33" fmla="*/ 851369 h 1249027"/>
                <a:gd name="connsiteX34" fmla="*/ 250912 w 1835340"/>
                <a:gd name="connsiteY34" fmla="*/ 806526 h 1249027"/>
                <a:gd name="connsiteX35" fmla="*/ 483530 w 1835340"/>
                <a:gd name="connsiteY35" fmla="*/ 632443 h 1249027"/>
                <a:gd name="connsiteX36" fmla="*/ 520254 w 1835340"/>
                <a:gd name="connsiteY36" fmla="*/ 618142 h 1249027"/>
                <a:gd name="connsiteX37" fmla="*/ 479910 w 1835340"/>
                <a:gd name="connsiteY37" fmla="*/ 625021 h 1249027"/>
                <a:gd name="connsiteX38" fmla="*/ 187389 w 1835340"/>
                <a:gd name="connsiteY38" fmla="*/ 781950 h 1249027"/>
                <a:gd name="connsiteX39" fmla="*/ 186825 w 1835340"/>
                <a:gd name="connsiteY39" fmla="*/ 781376 h 1249027"/>
                <a:gd name="connsiteX40" fmla="*/ 176216 w 1835340"/>
                <a:gd name="connsiteY40" fmla="*/ 792896 h 1249027"/>
                <a:gd name="connsiteX41" fmla="*/ 41106 w 1835340"/>
                <a:gd name="connsiteY41" fmla="*/ 800075 h 1249027"/>
                <a:gd name="connsiteX42" fmla="*/ 22668 w 1835340"/>
                <a:gd name="connsiteY42" fmla="*/ 649291 h 1249027"/>
                <a:gd name="connsiteX43" fmla="*/ 37645 w 1835340"/>
                <a:gd name="connsiteY43" fmla="*/ 633028 h 1249027"/>
                <a:gd name="connsiteX44" fmla="*/ 41717 w 1835340"/>
                <a:gd name="connsiteY44" fmla="*/ 630046 h 1249027"/>
                <a:gd name="connsiteX45" fmla="*/ 89516 w 1835340"/>
                <a:gd name="connsiteY45" fmla="*/ 586865 h 1249027"/>
                <a:gd name="connsiteX46" fmla="*/ 501285 w 1835340"/>
                <a:gd name="connsiteY46" fmla="*/ 408039 h 1249027"/>
                <a:gd name="connsiteX47" fmla="*/ 529045 w 1835340"/>
                <a:gd name="connsiteY47" fmla="*/ 405808 h 1249027"/>
                <a:gd name="connsiteX48" fmla="*/ 509439 w 1835340"/>
                <a:gd name="connsiteY48" fmla="*/ 404129 h 1249027"/>
                <a:gd name="connsiteX49" fmla="*/ 227499 w 1835340"/>
                <a:gd name="connsiteY49" fmla="*/ 459332 h 1249027"/>
                <a:gd name="connsiteX50" fmla="*/ 187316 w 1835340"/>
                <a:gd name="connsiteY50" fmla="*/ 480101 h 1249027"/>
                <a:gd name="connsiteX51" fmla="*/ 178969 w 1835340"/>
                <a:gd name="connsiteY51" fmla="*/ 485964 h 1249027"/>
                <a:gd name="connsiteX52" fmla="*/ 69629 w 1835340"/>
                <a:gd name="connsiteY52" fmla="*/ 477401 h 1249027"/>
                <a:gd name="connsiteX53" fmla="*/ 47943 w 1835340"/>
                <a:gd name="connsiteY53" fmla="*/ 339762 h 1249027"/>
                <a:gd name="connsiteX54" fmla="*/ 76932 w 1835340"/>
                <a:gd name="connsiteY54" fmla="*/ 314469 h 1249027"/>
                <a:gd name="connsiteX55" fmla="*/ 81849 w 1835340"/>
                <a:gd name="connsiteY55" fmla="*/ 312325 h 1249027"/>
                <a:gd name="connsiteX56" fmla="*/ 144617 w 1835340"/>
                <a:gd name="connsiteY56" fmla="*/ 279884 h 1249027"/>
                <a:gd name="connsiteX57" fmla="*/ 565720 w 1835340"/>
                <a:gd name="connsiteY57" fmla="*/ 210253 h 1249027"/>
                <a:gd name="connsiteX58" fmla="*/ 586576 w 1835340"/>
                <a:gd name="connsiteY58" fmla="*/ 213384 h 1249027"/>
                <a:gd name="connsiteX59" fmla="*/ 590599 w 1835340"/>
                <a:gd name="connsiteY59" fmla="*/ 211265 h 1249027"/>
                <a:gd name="connsiteX60" fmla="*/ 572053 w 1835340"/>
                <a:gd name="connsiteY60" fmla="*/ 204507 h 1249027"/>
                <a:gd name="connsiteX61" fmla="*/ 491821 w 1835340"/>
                <a:gd name="connsiteY61" fmla="*/ 183993 h 1249027"/>
                <a:gd name="connsiteX62" fmla="*/ 455210 w 1835340"/>
                <a:gd name="connsiteY62" fmla="*/ 178517 h 1249027"/>
                <a:gd name="connsiteX63" fmla="*/ 450861 w 1835340"/>
                <a:gd name="connsiteY63" fmla="*/ 178414 h 1249027"/>
                <a:gd name="connsiteX64" fmla="*/ 416158 w 1835340"/>
                <a:gd name="connsiteY64" fmla="*/ 167164 h 1249027"/>
                <a:gd name="connsiteX65" fmla="*/ 378691 w 1835340"/>
                <a:gd name="connsiteY65" fmla="*/ 44957 h 1249027"/>
                <a:gd name="connsiteX66" fmla="*/ 395096 w 1835340"/>
                <a:gd name="connsiteY66" fmla="*/ 23876 h 1249027"/>
                <a:gd name="connsiteX67" fmla="*/ 467461 w 1835340"/>
                <a:gd name="connsiteY67" fmla="*/ 652 h 1249027"/>
                <a:gd name="connsiteX0" fmla="*/ 467461 w 2140243"/>
                <a:gd name="connsiteY0" fmla="*/ 652 h 1249027"/>
                <a:gd name="connsiteX1" fmla="*/ 474924 w 2140243"/>
                <a:gd name="connsiteY1" fmla="*/ 2281 h 1249027"/>
                <a:gd name="connsiteX2" fmla="*/ 524325 w 2140243"/>
                <a:gd name="connsiteY2" fmla="*/ 9671 h 1249027"/>
                <a:gd name="connsiteX3" fmla="*/ 858349 w 2140243"/>
                <a:gd name="connsiteY3" fmla="*/ 156148 h 1249027"/>
                <a:gd name="connsiteX4" fmla="*/ 892671 w 2140243"/>
                <a:gd name="connsiteY4" fmla="*/ 183594 h 1249027"/>
                <a:gd name="connsiteX5" fmla="*/ 923381 w 2140243"/>
                <a:gd name="connsiteY5" fmla="*/ 189280 h 1249027"/>
                <a:gd name="connsiteX6" fmla="*/ 1048397 w 2140243"/>
                <a:gd name="connsiteY6" fmla="*/ 228816 h 1249027"/>
                <a:gd name="connsiteX7" fmla="*/ 1291553 w 2140243"/>
                <a:gd name="connsiteY7" fmla="*/ 413536 h 1249027"/>
                <a:gd name="connsiteX8" fmla="*/ 1835340 w 2140243"/>
                <a:gd name="connsiteY8" fmla="*/ 277051 h 1249027"/>
                <a:gd name="connsiteX9" fmla="*/ 2140243 w 2140243"/>
                <a:gd name="connsiteY9" fmla="*/ 541193 h 1249027"/>
                <a:gd name="connsiteX10" fmla="*/ 1832791 w 2140243"/>
                <a:gd name="connsiteY10" fmla="*/ 808909 h 1249027"/>
                <a:gd name="connsiteX11" fmla="*/ 1283348 w 2140243"/>
                <a:gd name="connsiteY11" fmla="*/ 836674 h 1249027"/>
                <a:gd name="connsiteX12" fmla="*/ 1043542 w 2140243"/>
                <a:gd name="connsiteY12" fmla="*/ 968099 h 1249027"/>
                <a:gd name="connsiteX13" fmla="*/ 1040134 w 2140243"/>
                <a:gd name="connsiteY13" fmla="*/ 969257 h 1249027"/>
                <a:gd name="connsiteX14" fmla="*/ 1038920 w 2140243"/>
                <a:gd name="connsiteY14" fmla="*/ 972209 h 1249027"/>
                <a:gd name="connsiteX15" fmla="*/ 833007 w 2140243"/>
                <a:gd name="connsiteY15" fmla="*/ 1225162 h 1249027"/>
                <a:gd name="connsiteX16" fmla="*/ 832381 w 2140243"/>
                <a:gd name="connsiteY16" fmla="*/ 1224328 h 1249027"/>
                <a:gd name="connsiteX17" fmla="*/ 822777 w 2140243"/>
                <a:gd name="connsiteY17" fmla="*/ 1231633 h 1249027"/>
                <a:gd name="connsiteX18" fmla="*/ 801439 w 2140243"/>
                <a:gd name="connsiteY18" fmla="*/ 1241935 h 1249027"/>
                <a:gd name="connsiteX19" fmla="*/ 651490 w 2140243"/>
                <a:gd name="connsiteY19" fmla="*/ 1172035 h 1249027"/>
                <a:gd name="connsiteX20" fmla="*/ 681730 w 2140243"/>
                <a:gd name="connsiteY20" fmla="*/ 1046295 h 1249027"/>
                <a:gd name="connsiteX21" fmla="*/ 692737 w 2140243"/>
                <a:gd name="connsiteY21" fmla="*/ 1037923 h 1249027"/>
                <a:gd name="connsiteX22" fmla="*/ 692523 w 2140243"/>
                <a:gd name="connsiteY22" fmla="*/ 1037636 h 1249027"/>
                <a:gd name="connsiteX23" fmla="*/ 853848 w 2140243"/>
                <a:gd name="connsiteY23" fmla="*/ 798172 h 1249027"/>
                <a:gd name="connsiteX24" fmla="*/ 858159 w 2140243"/>
                <a:gd name="connsiteY24" fmla="*/ 777103 h 1249027"/>
                <a:gd name="connsiteX25" fmla="*/ 829673 w 2140243"/>
                <a:gd name="connsiteY25" fmla="*/ 771815 h 1249027"/>
                <a:gd name="connsiteX26" fmla="*/ 373140 w 2140243"/>
                <a:gd name="connsiteY26" fmla="*/ 965296 h 1249027"/>
                <a:gd name="connsiteX27" fmla="*/ 352350 w 2140243"/>
                <a:gd name="connsiteY27" fmla="*/ 996848 h 1249027"/>
                <a:gd name="connsiteX28" fmla="*/ 349676 w 2140243"/>
                <a:gd name="connsiteY28" fmla="*/ 1002610 h 1249027"/>
                <a:gd name="connsiteX29" fmla="*/ 337654 w 2140243"/>
                <a:gd name="connsiteY29" fmla="*/ 1019110 h 1249027"/>
                <a:gd name="connsiteX30" fmla="*/ 197584 w 2140243"/>
                <a:gd name="connsiteY30" fmla="*/ 1029423 h 1249027"/>
                <a:gd name="connsiteX31" fmla="*/ 179516 w 2140243"/>
                <a:gd name="connsiteY31" fmla="*/ 905603 h 1249027"/>
                <a:gd name="connsiteX32" fmla="*/ 183781 w 2140243"/>
                <a:gd name="connsiteY32" fmla="*/ 899748 h 1249027"/>
                <a:gd name="connsiteX33" fmla="*/ 183699 w 2140243"/>
                <a:gd name="connsiteY33" fmla="*/ 899699 h 1249027"/>
                <a:gd name="connsiteX34" fmla="*/ 215544 w 2140243"/>
                <a:gd name="connsiteY34" fmla="*/ 851369 h 1249027"/>
                <a:gd name="connsiteX35" fmla="*/ 250912 w 2140243"/>
                <a:gd name="connsiteY35" fmla="*/ 806526 h 1249027"/>
                <a:gd name="connsiteX36" fmla="*/ 483530 w 2140243"/>
                <a:gd name="connsiteY36" fmla="*/ 632443 h 1249027"/>
                <a:gd name="connsiteX37" fmla="*/ 520254 w 2140243"/>
                <a:gd name="connsiteY37" fmla="*/ 618142 h 1249027"/>
                <a:gd name="connsiteX38" fmla="*/ 479910 w 2140243"/>
                <a:gd name="connsiteY38" fmla="*/ 625021 h 1249027"/>
                <a:gd name="connsiteX39" fmla="*/ 187389 w 2140243"/>
                <a:gd name="connsiteY39" fmla="*/ 781950 h 1249027"/>
                <a:gd name="connsiteX40" fmla="*/ 186825 w 2140243"/>
                <a:gd name="connsiteY40" fmla="*/ 781376 h 1249027"/>
                <a:gd name="connsiteX41" fmla="*/ 176216 w 2140243"/>
                <a:gd name="connsiteY41" fmla="*/ 792896 h 1249027"/>
                <a:gd name="connsiteX42" fmla="*/ 41106 w 2140243"/>
                <a:gd name="connsiteY42" fmla="*/ 800075 h 1249027"/>
                <a:gd name="connsiteX43" fmla="*/ 22668 w 2140243"/>
                <a:gd name="connsiteY43" fmla="*/ 649291 h 1249027"/>
                <a:gd name="connsiteX44" fmla="*/ 37645 w 2140243"/>
                <a:gd name="connsiteY44" fmla="*/ 633028 h 1249027"/>
                <a:gd name="connsiteX45" fmla="*/ 41717 w 2140243"/>
                <a:gd name="connsiteY45" fmla="*/ 630046 h 1249027"/>
                <a:gd name="connsiteX46" fmla="*/ 89516 w 2140243"/>
                <a:gd name="connsiteY46" fmla="*/ 586865 h 1249027"/>
                <a:gd name="connsiteX47" fmla="*/ 501285 w 2140243"/>
                <a:gd name="connsiteY47" fmla="*/ 408039 h 1249027"/>
                <a:gd name="connsiteX48" fmla="*/ 529045 w 2140243"/>
                <a:gd name="connsiteY48" fmla="*/ 405808 h 1249027"/>
                <a:gd name="connsiteX49" fmla="*/ 509439 w 2140243"/>
                <a:gd name="connsiteY49" fmla="*/ 404129 h 1249027"/>
                <a:gd name="connsiteX50" fmla="*/ 227499 w 2140243"/>
                <a:gd name="connsiteY50" fmla="*/ 459332 h 1249027"/>
                <a:gd name="connsiteX51" fmla="*/ 187316 w 2140243"/>
                <a:gd name="connsiteY51" fmla="*/ 480101 h 1249027"/>
                <a:gd name="connsiteX52" fmla="*/ 178969 w 2140243"/>
                <a:gd name="connsiteY52" fmla="*/ 485964 h 1249027"/>
                <a:gd name="connsiteX53" fmla="*/ 69629 w 2140243"/>
                <a:gd name="connsiteY53" fmla="*/ 477401 h 1249027"/>
                <a:gd name="connsiteX54" fmla="*/ 47943 w 2140243"/>
                <a:gd name="connsiteY54" fmla="*/ 339762 h 1249027"/>
                <a:gd name="connsiteX55" fmla="*/ 76932 w 2140243"/>
                <a:gd name="connsiteY55" fmla="*/ 314469 h 1249027"/>
                <a:gd name="connsiteX56" fmla="*/ 81849 w 2140243"/>
                <a:gd name="connsiteY56" fmla="*/ 312325 h 1249027"/>
                <a:gd name="connsiteX57" fmla="*/ 144617 w 2140243"/>
                <a:gd name="connsiteY57" fmla="*/ 279884 h 1249027"/>
                <a:gd name="connsiteX58" fmla="*/ 565720 w 2140243"/>
                <a:gd name="connsiteY58" fmla="*/ 210253 h 1249027"/>
                <a:gd name="connsiteX59" fmla="*/ 586576 w 2140243"/>
                <a:gd name="connsiteY59" fmla="*/ 213384 h 1249027"/>
                <a:gd name="connsiteX60" fmla="*/ 590599 w 2140243"/>
                <a:gd name="connsiteY60" fmla="*/ 211265 h 1249027"/>
                <a:gd name="connsiteX61" fmla="*/ 572053 w 2140243"/>
                <a:gd name="connsiteY61" fmla="*/ 204507 h 1249027"/>
                <a:gd name="connsiteX62" fmla="*/ 491821 w 2140243"/>
                <a:gd name="connsiteY62" fmla="*/ 183993 h 1249027"/>
                <a:gd name="connsiteX63" fmla="*/ 455210 w 2140243"/>
                <a:gd name="connsiteY63" fmla="*/ 178517 h 1249027"/>
                <a:gd name="connsiteX64" fmla="*/ 450861 w 2140243"/>
                <a:gd name="connsiteY64" fmla="*/ 178414 h 1249027"/>
                <a:gd name="connsiteX65" fmla="*/ 416158 w 2140243"/>
                <a:gd name="connsiteY65" fmla="*/ 167164 h 1249027"/>
                <a:gd name="connsiteX66" fmla="*/ 378691 w 2140243"/>
                <a:gd name="connsiteY66" fmla="*/ 44957 h 1249027"/>
                <a:gd name="connsiteX67" fmla="*/ 395096 w 2140243"/>
                <a:gd name="connsiteY67" fmla="*/ 23876 h 1249027"/>
                <a:gd name="connsiteX68" fmla="*/ 467461 w 2140243"/>
                <a:gd name="connsiteY68" fmla="*/ 652 h 1249027"/>
                <a:gd name="connsiteX0" fmla="*/ 2140243 w 2231683"/>
                <a:gd name="connsiteY0" fmla="*/ 541193 h 1249027"/>
                <a:gd name="connsiteX1" fmla="*/ 1832791 w 2231683"/>
                <a:gd name="connsiteY1" fmla="*/ 808909 h 1249027"/>
                <a:gd name="connsiteX2" fmla="*/ 1283348 w 2231683"/>
                <a:gd name="connsiteY2" fmla="*/ 836674 h 1249027"/>
                <a:gd name="connsiteX3" fmla="*/ 1043542 w 2231683"/>
                <a:gd name="connsiteY3" fmla="*/ 968099 h 1249027"/>
                <a:gd name="connsiteX4" fmla="*/ 1040134 w 2231683"/>
                <a:gd name="connsiteY4" fmla="*/ 969257 h 1249027"/>
                <a:gd name="connsiteX5" fmla="*/ 1038920 w 2231683"/>
                <a:gd name="connsiteY5" fmla="*/ 972209 h 1249027"/>
                <a:gd name="connsiteX6" fmla="*/ 833007 w 2231683"/>
                <a:gd name="connsiteY6" fmla="*/ 1225162 h 1249027"/>
                <a:gd name="connsiteX7" fmla="*/ 832381 w 2231683"/>
                <a:gd name="connsiteY7" fmla="*/ 1224328 h 1249027"/>
                <a:gd name="connsiteX8" fmla="*/ 822777 w 2231683"/>
                <a:gd name="connsiteY8" fmla="*/ 1231633 h 1249027"/>
                <a:gd name="connsiteX9" fmla="*/ 801439 w 2231683"/>
                <a:gd name="connsiteY9" fmla="*/ 1241935 h 1249027"/>
                <a:gd name="connsiteX10" fmla="*/ 651490 w 2231683"/>
                <a:gd name="connsiteY10" fmla="*/ 1172035 h 1249027"/>
                <a:gd name="connsiteX11" fmla="*/ 681730 w 2231683"/>
                <a:gd name="connsiteY11" fmla="*/ 1046295 h 1249027"/>
                <a:gd name="connsiteX12" fmla="*/ 692737 w 2231683"/>
                <a:gd name="connsiteY12" fmla="*/ 1037923 h 1249027"/>
                <a:gd name="connsiteX13" fmla="*/ 692523 w 2231683"/>
                <a:gd name="connsiteY13" fmla="*/ 1037636 h 1249027"/>
                <a:gd name="connsiteX14" fmla="*/ 853848 w 2231683"/>
                <a:gd name="connsiteY14" fmla="*/ 798172 h 1249027"/>
                <a:gd name="connsiteX15" fmla="*/ 858159 w 2231683"/>
                <a:gd name="connsiteY15" fmla="*/ 777103 h 1249027"/>
                <a:gd name="connsiteX16" fmla="*/ 829673 w 2231683"/>
                <a:gd name="connsiteY16" fmla="*/ 771815 h 1249027"/>
                <a:gd name="connsiteX17" fmla="*/ 373140 w 2231683"/>
                <a:gd name="connsiteY17" fmla="*/ 965296 h 1249027"/>
                <a:gd name="connsiteX18" fmla="*/ 352350 w 2231683"/>
                <a:gd name="connsiteY18" fmla="*/ 996848 h 1249027"/>
                <a:gd name="connsiteX19" fmla="*/ 349676 w 2231683"/>
                <a:gd name="connsiteY19" fmla="*/ 1002610 h 1249027"/>
                <a:gd name="connsiteX20" fmla="*/ 337654 w 2231683"/>
                <a:gd name="connsiteY20" fmla="*/ 1019110 h 1249027"/>
                <a:gd name="connsiteX21" fmla="*/ 197584 w 2231683"/>
                <a:gd name="connsiteY21" fmla="*/ 1029423 h 1249027"/>
                <a:gd name="connsiteX22" fmla="*/ 179516 w 2231683"/>
                <a:gd name="connsiteY22" fmla="*/ 905603 h 1249027"/>
                <a:gd name="connsiteX23" fmla="*/ 183781 w 2231683"/>
                <a:gd name="connsiteY23" fmla="*/ 899748 h 1249027"/>
                <a:gd name="connsiteX24" fmla="*/ 183699 w 2231683"/>
                <a:gd name="connsiteY24" fmla="*/ 899699 h 1249027"/>
                <a:gd name="connsiteX25" fmla="*/ 215544 w 2231683"/>
                <a:gd name="connsiteY25" fmla="*/ 851369 h 1249027"/>
                <a:gd name="connsiteX26" fmla="*/ 250912 w 2231683"/>
                <a:gd name="connsiteY26" fmla="*/ 806526 h 1249027"/>
                <a:gd name="connsiteX27" fmla="*/ 483530 w 2231683"/>
                <a:gd name="connsiteY27" fmla="*/ 632443 h 1249027"/>
                <a:gd name="connsiteX28" fmla="*/ 520254 w 2231683"/>
                <a:gd name="connsiteY28" fmla="*/ 618142 h 1249027"/>
                <a:gd name="connsiteX29" fmla="*/ 479910 w 2231683"/>
                <a:gd name="connsiteY29" fmla="*/ 625021 h 1249027"/>
                <a:gd name="connsiteX30" fmla="*/ 187389 w 2231683"/>
                <a:gd name="connsiteY30" fmla="*/ 781950 h 1249027"/>
                <a:gd name="connsiteX31" fmla="*/ 186825 w 2231683"/>
                <a:gd name="connsiteY31" fmla="*/ 781376 h 1249027"/>
                <a:gd name="connsiteX32" fmla="*/ 176216 w 2231683"/>
                <a:gd name="connsiteY32" fmla="*/ 792896 h 1249027"/>
                <a:gd name="connsiteX33" fmla="*/ 41106 w 2231683"/>
                <a:gd name="connsiteY33" fmla="*/ 800075 h 1249027"/>
                <a:gd name="connsiteX34" fmla="*/ 22668 w 2231683"/>
                <a:gd name="connsiteY34" fmla="*/ 649291 h 1249027"/>
                <a:gd name="connsiteX35" fmla="*/ 37645 w 2231683"/>
                <a:gd name="connsiteY35" fmla="*/ 633028 h 1249027"/>
                <a:gd name="connsiteX36" fmla="*/ 41717 w 2231683"/>
                <a:gd name="connsiteY36" fmla="*/ 630046 h 1249027"/>
                <a:gd name="connsiteX37" fmla="*/ 89516 w 2231683"/>
                <a:gd name="connsiteY37" fmla="*/ 586865 h 1249027"/>
                <a:gd name="connsiteX38" fmla="*/ 501285 w 2231683"/>
                <a:gd name="connsiteY38" fmla="*/ 408039 h 1249027"/>
                <a:gd name="connsiteX39" fmla="*/ 529045 w 2231683"/>
                <a:gd name="connsiteY39" fmla="*/ 405808 h 1249027"/>
                <a:gd name="connsiteX40" fmla="*/ 509439 w 2231683"/>
                <a:gd name="connsiteY40" fmla="*/ 404129 h 1249027"/>
                <a:gd name="connsiteX41" fmla="*/ 227499 w 2231683"/>
                <a:gd name="connsiteY41" fmla="*/ 459332 h 1249027"/>
                <a:gd name="connsiteX42" fmla="*/ 187316 w 2231683"/>
                <a:gd name="connsiteY42" fmla="*/ 480101 h 1249027"/>
                <a:gd name="connsiteX43" fmla="*/ 178969 w 2231683"/>
                <a:gd name="connsiteY43" fmla="*/ 485964 h 1249027"/>
                <a:gd name="connsiteX44" fmla="*/ 69629 w 2231683"/>
                <a:gd name="connsiteY44" fmla="*/ 477401 h 1249027"/>
                <a:gd name="connsiteX45" fmla="*/ 47943 w 2231683"/>
                <a:gd name="connsiteY45" fmla="*/ 339762 h 1249027"/>
                <a:gd name="connsiteX46" fmla="*/ 76932 w 2231683"/>
                <a:gd name="connsiteY46" fmla="*/ 314469 h 1249027"/>
                <a:gd name="connsiteX47" fmla="*/ 81849 w 2231683"/>
                <a:gd name="connsiteY47" fmla="*/ 312325 h 1249027"/>
                <a:gd name="connsiteX48" fmla="*/ 144617 w 2231683"/>
                <a:gd name="connsiteY48" fmla="*/ 279884 h 1249027"/>
                <a:gd name="connsiteX49" fmla="*/ 565720 w 2231683"/>
                <a:gd name="connsiteY49" fmla="*/ 210253 h 1249027"/>
                <a:gd name="connsiteX50" fmla="*/ 586576 w 2231683"/>
                <a:gd name="connsiteY50" fmla="*/ 213384 h 1249027"/>
                <a:gd name="connsiteX51" fmla="*/ 590599 w 2231683"/>
                <a:gd name="connsiteY51" fmla="*/ 211265 h 1249027"/>
                <a:gd name="connsiteX52" fmla="*/ 572053 w 2231683"/>
                <a:gd name="connsiteY52" fmla="*/ 204507 h 1249027"/>
                <a:gd name="connsiteX53" fmla="*/ 491821 w 2231683"/>
                <a:gd name="connsiteY53" fmla="*/ 183993 h 1249027"/>
                <a:gd name="connsiteX54" fmla="*/ 455210 w 2231683"/>
                <a:gd name="connsiteY54" fmla="*/ 178517 h 1249027"/>
                <a:gd name="connsiteX55" fmla="*/ 450861 w 2231683"/>
                <a:gd name="connsiteY55" fmla="*/ 178414 h 1249027"/>
                <a:gd name="connsiteX56" fmla="*/ 416158 w 2231683"/>
                <a:gd name="connsiteY56" fmla="*/ 167164 h 1249027"/>
                <a:gd name="connsiteX57" fmla="*/ 378691 w 2231683"/>
                <a:gd name="connsiteY57" fmla="*/ 44957 h 1249027"/>
                <a:gd name="connsiteX58" fmla="*/ 395096 w 2231683"/>
                <a:gd name="connsiteY58" fmla="*/ 23876 h 1249027"/>
                <a:gd name="connsiteX59" fmla="*/ 467461 w 2231683"/>
                <a:gd name="connsiteY59" fmla="*/ 652 h 1249027"/>
                <a:gd name="connsiteX60" fmla="*/ 474924 w 2231683"/>
                <a:gd name="connsiteY60" fmla="*/ 2281 h 1249027"/>
                <a:gd name="connsiteX61" fmla="*/ 524325 w 2231683"/>
                <a:gd name="connsiteY61" fmla="*/ 9671 h 1249027"/>
                <a:gd name="connsiteX62" fmla="*/ 858349 w 2231683"/>
                <a:gd name="connsiteY62" fmla="*/ 156148 h 1249027"/>
                <a:gd name="connsiteX63" fmla="*/ 892671 w 2231683"/>
                <a:gd name="connsiteY63" fmla="*/ 183594 h 1249027"/>
                <a:gd name="connsiteX64" fmla="*/ 923381 w 2231683"/>
                <a:gd name="connsiteY64" fmla="*/ 189280 h 1249027"/>
                <a:gd name="connsiteX65" fmla="*/ 1048397 w 2231683"/>
                <a:gd name="connsiteY65" fmla="*/ 228816 h 1249027"/>
                <a:gd name="connsiteX66" fmla="*/ 1291553 w 2231683"/>
                <a:gd name="connsiteY66" fmla="*/ 413536 h 1249027"/>
                <a:gd name="connsiteX67" fmla="*/ 1835340 w 2231683"/>
                <a:gd name="connsiteY67" fmla="*/ 277051 h 1249027"/>
                <a:gd name="connsiteX68" fmla="*/ 2231683 w 2231683"/>
                <a:gd name="connsiteY68" fmla="*/ 632633 h 1249027"/>
                <a:gd name="connsiteX0" fmla="*/ 2140243 w 2140243"/>
                <a:gd name="connsiteY0" fmla="*/ 541193 h 1249027"/>
                <a:gd name="connsiteX1" fmla="*/ 1832791 w 2140243"/>
                <a:gd name="connsiteY1" fmla="*/ 808909 h 1249027"/>
                <a:gd name="connsiteX2" fmla="*/ 1283348 w 2140243"/>
                <a:gd name="connsiteY2" fmla="*/ 836674 h 1249027"/>
                <a:gd name="connsiteX3" fmla="*/ 1043542 w 2140243"/>
                <a:gd name="connsiteY3" fmla="*/ 968099 h 1249027"/>
                <a:gd name="connsiteX4" fmla="*/ 1040134 w 2140243"/>
                <a:gd name="connsiteY4" fmla="*/ 969257 h 1249027"/>
                <a:gd name="connsiteX5" fmla="*/ 1038920 w 2140243"/>
                <a:gd name="connsiteY5" fmla="*/ 972209 h 1249027"/>
                <a:gd name="connsiteX6" fmla="*/ 833007 w 2140243"/>
                <a:gd name="connsiteY6" fmla="*/ 1225162 h 1249027"/>
                <a:gd name="connsiteX7" fmla="*/ 832381 w 2140243"/>
                <a:gd name="connsiteY7" fmla="*/ 1224328 h 1249027"/>
                <a:gd name="connsiteX8" fmla="*/ 822777 w 2140243"/>
                <a:gd name="connsiteY8" fmla="*/ 1231633 h 1249027"/>
                <a:gd name="connsiteX9" fmla="*/ 801439 w 2140243"/>
                <a:gd name="connsiteY9" fmla="*/ 1241935 h 1249027"/>
                <a:gd name="connsiteX10" fmla="*/ 651490 w 2140243"/>
                <a:gd name="connsiteY10" fmla="*/ 1172035 h 1249027"/>
                <a:gd name="connsiteX11" fmla="*/ 681730 w 2140243"/>
                <a:gd name="connsiteY11" fmla="*/ 1046295 h 1249027"/>
                <a:gd name="connsiteX12" fmla="*/ 692737 w 2140243"/>
                <a:gd name="connsiteY12" fmla="*/ 1037923 h 1249027"/>
                <a:gd name="connsiteX13" fmla="*/ 692523 w 2140243"/>
                <a:gd name="connsiteY13" fmla="*/ 1037636 h 1249027"/>
                <a:gd name="connsiteX14" fmla="*/ 853848 w 2140243"/>
                <a:gd name="connsiteY14" fmla="*/ 798172 h 1249027"/>
                <a:gd name="connsiteX15" fmla="*/ 858159 w 2140243"/>
                <a:gd name="connsiteY15" fmla="*/ 777103 h 1249027"/>
                <a:gd name="connsiteX16" fmla="*/ 829673 w 2140243"/>
                <a:gd name="connsiteY16" fmla="*/ 771815 h 1249027"/>
                <a:gd name="connsiteX17" fmla="*/ 373140 w 2140243"/>
                <a:gd name="connsiteY17" fmla="*/ 965296 h 1249027"/>
                <a:gd name="connsiteX18" fmla="*/ 352350 w 2140243"/>
                <a:gd name="connsiteY18" fmla="*/ 996848 h 1249027"/>
                <a:gd name="connsiteX19" fmla="*/ 349676 w 2140243"/>
                <a:gd name="connsiteY19" fmla="*/ 1002610 h 1249027"/>
                <a:gd name="connsiteX20" fmla="*/ 337654 w 2140243"/>
                <a:gd name="connsiteY20" fmla="*/ 1019110 h 1249027"/>
                <a:gd name="connsiteX21" fmla="*/ 197584 w 2140243"/>
                <a:gd name="connsiteY21" fmla="*/ 1029423 h 1249027"/>
                <a:gd name="connsiteX22" fmla="*/ 179516 w 2140243"/>
                <a:gd name="connsiteY22" fmla="*/ 905603 h 1249027"/>
                <a:gd name="connsiteX23" fmla="*/ 183781 w 2140243"/>
                <a:gd name="connsiteY23" fmla="*/ 899748 h 1249027"/>
                <a:gd name="connsiteX24" fmla="*/ 183699 w 2140243"/>
                <a:gd name="connsiteY24" fmla="*/ 899699 h 1249027"/>
                <a:gd name="connsiteX25" fmla="*/ 215544 w 2140243"/>
                <a:gd name="connsiteY25" fmla="*/ 851369 h 1249027"/>
                <a:gd name="connsiteX26" fmla="*/ 250912 w 2140243"/>
                <a:gd name="connsiteY26" fmla="*/ 806526 h 1249027"/>
                <a:gd name="connsiteX27" fmla="*/ 483530 w 2140243"/>
                <a:gd name="connsiteY27" fmla="*/ 632443 h 1249027"/>
                <a:gd name="connsiteX28" fmla="*/ 520254 w 2140243"/>
                <a:gd name="connsiteY28" fmla="*/ 618142 h 1249027"/>
                <a:gd name="connsiteX29" fmla="*/ 479910 w 2140243"/>
                <a:gd name="connsiteY29" fmla="*/ 625021 h 1249027"/>
                <a:gd name="connsiteX30" fmla="*/ 187389 w 2140243"/>
                <a:gd name="connsiteY30" fmla="*/ 781950 h 1249027"/>
                <a:gd name="connsiteX31" fmla="*/ 186825 w 2140243"/>
                <a:gd name="connsiteY31" fmla="*/ 781376 h 1249027"/>
                <a:gd name="connsiteX32" fmla="*/ 176216 w 2140243"/>
                <a:gd name="connsiteY32" fmla="*/ 792896 h 1249027"/>
                <a:gd name="connsiteX33" fmla="*/ 41106 w 2140243"/>
                <a:gd name="connsiteY33" fmla="*/ 800075 h 1249027"/>
                <a:gd name="connsiteX34" fmla="*/ 22668 w 2140243"/>
                <a:gd name="connsiteY34" fmla="*/ 649291 h 1249027"/>
                <a:gd name="connsiteX35" fmla="*/ 37645 w 2140243"/>
                <a:gd name="connsiteY35" fmla="*/ 633028 h 1249027"/>
                <a:gd name="connsiteX36" fmla="*/ 41717 w 2140243"/>
                <a:gd name="connsiteY36" fmla="*/ 630046 h 1249027"/>
                <a:gd name="connsiteX37" fmla="*/ 89516 w 2140243"/>
                <a:gd name="connsiteY37" fmla="*/ 586865 h 1249027"/>
                <a:gd name="connsiteX38" fmla="*/ 501285 w 2140243"/>
                <a:gd name="connsiteY38" fmla="*/ 408039 h 1249027"/>
                <a:gd name="connsiteX39" fmla="*/ 529045 w 2140243"/>
                <a:gd name="connsiteY39" fmla="*/ 405808 h 1249027"/>
                <a:gd name="connsiteX40" fmla="*/ 509439 w 2140243"/>
                <a:gd name="connsiteY40" fmla="*/ 404129 h 1249027"/>
                <a:gd name="connsiteX41" fmla="*/ 227499 w 2140243"/>
                <a:gd name="connsiteY41" fmla="*/ 459332 h 1249027"/>
                <a:gd name="connsiteX42" fmla="*/ 187316 w 2140243"/>
                <a:gd name="connsiteY42" fmla="*/ 480101 h 1249027"/>
                <a:gd name="connsiteX43" fmla="*/ 178969 w 2140243"/>
                <a:gd name="connsiteY43" fmla="*/ 485964 h 1249027"/>
                <a:gd name="connsiteX44" fmla="*/ 69629 w 2140243"/>
                <a:gd name="connsiteY44" fmla="*/ 477401 h 1249027"/>
                <a:gd name="connsiteX45" fmla="*/ 47943 w 2140243"/>
                <a:gd name="connsiteY45" fmla="*/ 339762 h 1249027"/>
                <a:gd name="connsiteX46" fmla="*/ 76932 w 2140243"/>
                <a:gd name="connsiteY46" fmla="*/ 314469 h 1249027"/>
                <a:gd name="connsiteX47" fmla="*/ 81849 w 2140243"/>
                <a:gd name="connsiteY47" fmla="*/ 312325 h 1249027"/>
                <a:gd name="connsiteX48" fmla="*/ 144617 w 2140243"/>
                <a:gd name="connsiteY48" fmla="*/ 279884 h 1249027"/>
                <a:gd name="connsiteX49" fmla="*/ 565720 w 2140243"/>
                <a:gd name="connsiteY49" fmla="*/ 210253 h 1249027"/>
                <a:gd name="connsiteX50" fmla="*/ 586576 w 2140243"/>
                <a:gd name="connsiteY50" fmla="*/ 213384 h 1249027"/>
                <a:gd name="connsiteX51" fmla="*/ 590599 w 2140243"/>
                <a:gd name="connsiteY51" fmla="*/ 211265 h 1249027"/>
                <a:gd name="connsiteX52" fmla="*/ 572053 w 2140243"/>
                <a:gd name="connsiteY52" fmla="*/ 204507 h 1249027"/>
                <a:gd name="connsiteX53" fmla="*/ 491821 w 2140243"/>
                <a:gd name="connsiteY53" fmla="*/ 183993 h 1249027"/>
                <a:gd name="connsiteX54" fmla="*/ 455210 w 2140243"/>
                <a:gd name="connsiteY54" fmla="*/ 178517 h 1249027"/>
                <a:gd name="connsiteX55" fmla="*/ 450861 w 2140243"/>
                <a:gd name="connsiteY55" fmla="*/ 178414 h 1249027"/>
                <a:gd name="connsiteX56" fmla="*/ 416158 w 2140243"/>
                <a:gd name="connsiteY56" fmla="*/ 167164 h 1249027"/>
                <a:gd name="connsiteX57" fmla="*/ 378691 w 2140243"/>
                <a:gd name="connsiteY57" fmla="*/ 44957 h 1249027"/>
                <a:gd name="connsiteX58" fmla="*/ 395096 w 2140243"/>
                <a:gd name="connsiteY58" fmla="*/ 23876 h 1249027"/>
                <a:gd name="connsiteX59" fmla="*/ 467461 w 2140243"/>
                <a:gd name="connsiteY59" fmla="*/ 652 h 1249027"/>
                <a:gd name="connsiteX60" fmla="*/ 474924 w 2140243"/>
                <a:gd name="connsiteY60" fmla="*/ 2281 h 1249027"/>
                <a:gd name="connsiteX61" fmla="*/ 524325 w 2140243"/>
                <a:gd name="connsiteY61" fmla="*/ 9671 h 1249027"/>
                <a:gd name="connsiteX62" fmla="*/ 858349 w 2140243"/>
                <a:gd name="connsiteY62" fmla="*/ 156148 h 1249027"/>
                <a:gd name="connsiteX63" fmla="*/ 892671 w 2140243"/>
                <a:gd name="connsiteY63" fmla="*/ 183594 h 1249027"/>
                <a:gd name="connsiteX64" fmla="*/ 923381 w 2140243"/>
                <a:gd name="connsiteY64" fmla="*/ 189280 h 1249027"/>
                <a:gd name="connsiteX65" fmla="*/ 1048397 w 2140243"/>
                <a:gd name="connsiteY65" fmla="*/ 228816 h 1249027"/>
                <a:gd name="connsiteX66" fmla="*/ 1291553 w 2140243"/>
                <a:gd name="connsiteY66" fmla="*/ 413536 h 1249027"/>
                <a:gd name="connsiteX67" fmla="*/ 1835340 w 2140243"/>
                <a:gd name="connsiteY67" fmla="*/ 277051 h 1249027"/>
                <a:gd name="connsiteX0" fmla="*/ 1832791 w 1835340"/>
                <a:gd name="connsiteY0" fmla="*/ 808909 h 1249027"/>
                <a:gd name="connsiteX1" fmla="*/ 1283348 w 1835340"/>
                <a:gd name="connsiteY1" fmla="*/ 836674 h 1249027"/>
                <a:gd name="connsiteX2" fmla="*/ 1043542 w 1835340"/>
                <a:gd name="connsiteY2" fmla="*/ 968099 h 1249027"/>
                <a:gd name="connsiteX3" fmla="*/ 1040134 w 1835340"/>
                <a:gd name="connsiteY3" fmla="*/ 969257 h 1249027"/>
                <a:gd name="connsiteX4" fmla="*/ 1038920 w 1835340"/>
                <a:gd name="connsiteY4" fmla="*/ 972209 h 1249027"/>
                <a:gd name="connsiteX5" fmla="*/ 833007 w 1835340"/>
                <a:gd name="connsiteY5" fmla="*/ 1225162 h 1249027"/>
                <a:gd name="connsiteX6" fmla="*/ 832381 w 1835340"/>
                <a:gd name="connsiteY6" fmla="*/ 1224328 h 1249027"/>
                <a:gd name="connsiteX7" fmla="*/ 822777 w 1835340"/>
                <a:gd name="connsiteY7" fmla="*/ 1231633 h 1249027"/>
                <a:gd name="connsiteX8" fmla="*/ 801439 w 1835340"/>
                <a:gd name="connsiteY8" fmla="*/ 1241935 h 1249027"/>
                <a:gd name="connsiteX9" fmla="*/ 651490 w 1835340"/>
                <a:gd name="connsiteY9" fmla="*/ 1172035 h 1249027"/>
                <a:gd name="connsiteX10" fmla="*/ 681730 w 1835340"/>
                <a:gd name="connsiteY10" fmla="*/ 1046295 h 1249027"/>
                <a:gd name="connsiteX11" fmla="*/ 692737 w 1835340"/>
                <a:gd name="connsiteY11" fmla="*/ 1037923 h 1249027"/>
                <a:gd name="connsiteX12" fmla="*/ 692523 w 1835340"/>
                <a:gd name="connsiteY12" fmla="*/ 1037636 h 1249027"/>
                <a:gd name="connsiteX13" fmla="*/ 853848 w 1835340"/>
                <a:gd name="connsiteY13" fmla="*/ 798172 h 1249027"/>
                <a:gd name="connsiteX14" fmla="*/ 858159 w 1835340"/>
                <a:gd name="connsiteY14" fmla="*/ 777103 h 1249027"/>
                <a:gd name="connsiteX15" fmla="*/ 829673 w 1835340"/>
                <a:gd name="connsiteY15" fmla="*/ 771815 h 1249027"/>
                <a:gd name="connsiteX16" fmla="*/ 373140 w 1835340"/>
                <a:gd name="connsiteY16" fmla="*/ 965296 h 1249027"/>
                <a:gd name="connsiteX17" fmla="*/ 352350 w 1835340"/>
                <a:gd name="connsiteY17" fmla="*/ 996848 h 1249027"/>
                <a:gd name="connsiteX18" fmla="*/ 349676 w 1835340"/>
                <a:gd name="connsiteY18" fmla="*/ 1002610 h 1249027"/>
                <a:gd name="connsiteX19" fmla="*/ 337654 w 1835340"/>
                <a:gd name="connsiteY19" fmla="*/ 1019110 h 1249027"/>
                <a:gd name="connsiteX20" fmla="*/ 197584 w 1835340"/>
                <a:gd name="connsiteY20" fmla="*/ 1029423 h 1249027"/>
                <a:gd name="connsiteX21" fmla="*/ 179516 w 1835340"/>
                <a:gd name="connsiteY21" fmla="*/ 905603 h 1249027"/>
                <a:gd name="connsiteX22" fmla="*/ 183781 w 1835340"/>
                <a:gd name="connsiteY22" fmla="*/ 899748 h 1249027"/>
                <a:gd name="connsiteX23" fmla="*/ 183699 w 1835340"/>
                <a:gd name="connsiteY23" fmla="*/ 899699 h 1249027"/>
                <a:gd name="connsiteX24" fmla="*/ 215544 w 1835340"/>
                <a:gd name="connsiteY24" fmla="*/ 851369 h 1249027"/>
                <a:gd name="connsiteX25" fmla="*/ 250912 w 1835340"/>
                <a:gd name="connsiteY25" fmla="*/ 806526 h 1249027"/>
                <a:gd name="connsiteX26" fmla="*/ 483530 w 1835340"/>
                <a:gd name="connsiteY26" fmla="*/ 632443 h 1249027"/>
                <a:gd name="connsiteX27" fmla="*/ 520254 w 1835340"/>
                <a:gd name="connsiteY27" fmla="*/ 618142 h 1249027"/>
                <a:gd name="connsiteX28" fmla="*/ 479910 w 1835340"/>
                <a:gd name="connsiteY28" fmla="*/ 625021 h 1249027"/>
                <a:gd name="connsiteX29" fmla="*/ 187389 w 1835340"/>
                <a:gd name="connsiteY29" fmla="*/ 781950 h 1249027"/>
                <a:gd name="connsiteX30" fmla="*/ 186825 w 1835340"/>
                <a:gd name="connsiteY30" fmla="*/ 781376 h 1249027"/>
                <a:gd name="connsiteX31" fmla="*/ 176216 w 1835340"/>
                <a:gd name="connsiteY31" fmla="*/ 792896 h 1249027"/>
                <a:gd name="connsiteX32" fmla="*/ 41106 w 1835340"/>
                <a:gd name="connsiteY32" fmla="*/ 800075 h 1249027"/>
                <a:gd name="connsiteX33" fmla="*/ 22668 w 1835340"/>
                <a:gd name="connsiteY33" fmla="*/ 649291 h 1249027"/>
                <a:gd name="connsiteX34" fmla="*/ 37645 w 1835340"/>
                <a:gd name="connsiteY34" fmla="*/ 633028 h 1249027"/>
                <a:gd name="connsiteX35" fmla="*/ 41717 w 1835340"/>
                <a:gd name="connsiteY35" fmla="*/ 630046 h 1249027"/>
                <a:gd name="connsiteX36" fmla="*/ 89516 w 1835340"/>
                <a:gd name="connsiteY36" fmla="*/ 586865 h 1249027"/>
                <a:gd name="connsiteX37" fmla="*/ 501285 w 1835340"/>
                <a:gd name="connsiteY37" fmla="*/ 408039 h 1249027"/>
                <a:gd name="connsiteX38" fmla="*/ 529045 w 1835340"/>
                <a:gd name="connsiteY38" fmla="*/ 405808 h 1249027"/>
                <a:gd name="connsiteX39" fmla="*/ 509439 w 1835340"/>
                <a:gd name="connsiteY39" fmla="*/ 404129 h 1249027"/>
                <a:gd name="connsiteX40" fmla="*/ 227499 w 1835340"/>
                <a:gd name="connsiteY40" fmla="*/ 459332 h 1249027"/>
                <a:gd name="connsiteX41" fmla="*/ 187316 w 1835340"/>
                <a:gd name="connsiteY41" fmla="*/ 480101 h 1249027"/>
                <a:gd name="connsiteX42" fmla="*/ 178969 w 1835340"/>
                <a:gd name="connsiteY42" fmla="*/ 485964 h 1249027"/>
                <a:gd name="connsiteX43" fmla="*/ 69629 w 1835340"/>
                <a:gd name="connsiteY43" fmla="*/ 477401 h 1249027"/>
                <a:gd name="connsiteX44" fmla="*/ 47943 w 1835340"/>
                <a:gd name="connsiteY44" fmla="*/ 339762 h 1249027"/>
                <a:gd name="connsiteX45" fmla="*/ 76932 w 1835340"/>
                <a:gd name="connsiteY45" fmla="*/ 314469 h 1249027"/>
                <a:gd name="connsiteX46" fmla="*/ 81849 w 1835340"/>
                <a:gd name="connsiteY46" fmla="*/ 312325 h 1249027"/>
                <a:gd name="connsiteX47" fmla="*/ 144617 w 1835340"/>
                <a:gd name="connsiteY47" fmla="*/ 279884 h 1249027"/>
                <a:gd name="connsiteX48" fmla="*/ 565720 w 1835340"/>
                <a:gd name="connsiteY48" fmla="*/ 210253 h 1249027"/>
                <a:gd name="connsiteX49" fmla="*/ 586576 w 1835340"/>
                <a:gd name="connsiteY49" fmla="*/ 213384 h 1249027"/>
                <a:gd name="connsiteX50" fmla="*/ 590599 w 1835340"/>
                <a:gd name="connsiteY50" fmla="*/ 211265 h 1249027"/>
                <a:gd name="connsiteX51" fmla="*/ 572053 w 1835340"/>
                <a:gd name="connsiteY51" fmla="*/ 204507 h 1249027"/>
                <a:gd name="connsiteX52" fmla="*/ 491821 w 1835340"/>
                <a:gd name="connsiteY52" fmla="*/ 183993 h 1249027"/>
                <a:gd name="connsiteX53" fmla="*/ 455210 w 1835340"/>
                <a:gd name="connsiteY53" fmla="*/ 178517 h 1249027"/>
                <a:gd name="connsiteX54" fmla="*/ 450861 w 1835340"/>
                <a:gd name="connsiteY54" fmla="*/ 178414 h 1249027"/>
                <a:gd name="connsiteX55" fmla="*/ 416158 w 1835340"/>
                <a:gd name="connsiteY55" fmla="*/ 167164 h 1249027"/>
                <a:gd name="connsiteX56" fmla="*/ 378691 w 1835340"/>
                <a:gd name="connsiteY56" fmla="*/ 44957 h 1249027"/>
                <a:gd name="connsiteX57" fmla="*/ 395096 w 1835340"/>
                <a:gd name="connsiteY57" fmla="*/ 23876 h 1249027"/>
                <a:gd name="connsiteX58" fmla="*/ 467461 w 1835340"/>
                <a:gd name="connsiteY58" fmla="*/ 652 h 1249027"/>
                <a:gd name="connsiteX59" fmla="*/ 474924 w 1835340"/>
                <a:gd name="connsiteY59" fmla="*/ 2281 h 1249027"/>
                <a:gd name="connsiteX60" fmla="*/ 524325 w 1835340"/>
                <a:gd name="connsiteY60" fmla="*/ 9671 h 1249027"/>
                <a:gd name="connsiteX61" fmla="*/ 858349 w 1835340"/>
                <a:gd name="connsiteY61" fmla="*/ 156148 h 1249027"/>
                <a:gd name="connsiteX62" fmla="*/ 892671 w 1835340"/>
                <a:gd name="connsiteY62" fmla="*/ 183594 h 1249027"/>
                <a:gd name="connsiteX63" fmla="*/ 923381 w 1835340"/>
                <a:gd name="connsiteY63" fmla="*/ 189280 h 1249027"/>
                <a:gd name="connsiteX64" fmla="*/ 1048397 w 1835340"/>
                <a:gd name="connsiteY64" fmla="*/ 228816 h 1249027"/>
                <a:gd name="connsiteX65" fmla="*/ 1291553 w 1835340"/>
                <a:gd name="connsiteY65" fmla="*/ 413536 h 1249027"/>
                <a:gd name="connsiteX66" fmla="*/ 1835340 w 1835340"/>
                <a:gd name="connsiteY66" fmla="*/ 277051 h 1249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835340" h="1249027">
                  <a:moveTo>
                    <a:pt x="1832791" y="808909"/>
                  </a:moveTo>
                  <a:lnTo>
                    <a:pt x="1283348" y="836674"/>
                  </a:lnTo>
                  <a:lnTo>
                    <a:pt x="1043542" y="968099"/>
                  </a:lnTo>
                  <a:lnTo>
                    <a:pt x="1040134" y="969257"/>
                  </a:lnTo>
                  <a:lnTo>
                    <a:pt x="1038920" y="972209"/>
                  </a:lnTo>
                  <a:cubicBezTo>
                    <a:pt x="992612" y="1070918"/>
                    <a:pt x="922453" y="1158155"/>
                    <a:pt x="833007" y="1225162"/>
                  </a:cubicBezTo>
                  <a:lnTo>
                    <a:pt x="832381" y="1224328"/>
                  </a:lnTo>
                  <a:lnTo>
                    <a:pt x="822777" y="1231633"/>
                  </a:lnTo>
                  <a:cubicBezTo>
                    <a:pt x="816156" y="1235704"/>
                    <a:pt x="809027" y="1239171"/>
                    <a:pt x="801439" y="1241935"/>
                  </a:cubicBezTo>
                  <a:cubicBezTo>
                    <a:pt x="740735" y="1264042"/>
                    <a:pt x="673601" y="1232747"/>
                    <a:pt x="651490" y="1172035"/>
                  </a:cubicBezTo>
                  <a:cubicBezTo>
                    <a:pt x="634906" y="1126500"/>
                    <a:pt x="648359" y="1077351"/>
                    <a:pt x="681730" y="1046295"/>
                  </a:cubicBezTo>
                  <a:lnTo>
                    <a:pt x="692737" y="1037923"/>
                  </a:lnTo>
                  <a:cubicBezTo>
                    <a:pt x="692666" y="1037827"/>
                    <a:pt x="692594" y="1037732"/>
                    <a:pt x="692523" y="1037636"/>
                  </a:cubicBezTo>
                  <a:cubicBezTo>
                    <a:pt x="772510" y="977714"/>
                    <a:pt x="828844" y="892982"/>
                    <a:pt x="853848" y="798172"/>
                  </a:cubicBezTo>
                  <a:lnTo>
                    <a:pt x="858159" y="777103"/>
                  </a:lnTo>
                  <a:lnTo>
                    <a:pt x="829673" y="771815"/>
                  </a:lnTo>
                  <a:cubicBezTo>
                    <a:pt x="654510" y="746471"/>
                    <a:pt x="477855" y="820281"/>
                    <a:pt x="373140" y="965296"/>
                  </a:cubicBezTo>
                  <a:lnTo>
                    <a:pt x="352350" y="996848"/>
                  </a:lnTo>
                  <a:lnTo>
                    <a:pt x="349676" y="1002610"/>
                  </a:lnTo>
                  <a:cubicBezTo>
                    <a:pt x="346286" y="1008379"/>
                    <a:pt x="342281" y="1013910"/>
                    <a:pt x="337654" y="1019110"/>
                  </a:cubicBezTo>
                  <a:cubicBezTo>
                    <a:pt x="300645" y="1060705"/>
                    <a:pt x="237933" y="1065323"/>
                    <a:pt x="197584" y="1029423"/>
                  </a:cubicBezTo>
                  <a:cubicBezTo>
                    <a:pt x="162279" y="998009"/>
                    <a:pt x="155792" y="945984"/>
                    <a:pt x="179516" y="905603"/>
                  </a:cubicBezTo>
                  <a:lnTo>
                    <a:pt x="183781" y="899748"/>
                  </a:lnTo>
                  <a:cubicBezTo>
                    <a:pt x="183754" y="899732"/>
                    <a:pt x="183727" y="899715"/>
                    <a:pt x="183699" y="899699"/>
                  </a:cubicBezTo>
                  <a:cubicBezTo>
                    <a:pt x="193696" y="883019"/>
                    <a:pt x="204327" y="866903"/>
                    <a:pt x="215544" y="851369"/>
                  </a:cubicBezTo>
                  <a:cubicBezTo>
                    <a:pt x="226761" y="835834"/>
                    <a:pt x="238566" y="820881"/>
                    <a:pt x="250912" y="806526"/>
                  </a:cubicBezTo>
                  <a:cubicBezTo>
                    <a:pt x="315729" y="731163"/>
                    <a:pt x="395471" y="672296"/>
                    <a:pt x="483530" y="632443"/>
                  </a:cubicBezTo>
                  <a:lnTo>
                    <a:pt x="520254" y="618142"/>
                  </a:lnTo>
                  <a:lnTo>
                    <a:pt x="479910" y="625021"/>
                  </a:lnTo>
                  <a:cubicBezTo>
                    <a:pt x="372111" y="647834"/>
                    <a:pt x="270159" y="700722"/>
                    <a:pt x="187389" y="781950"/>
                  </a:cubicBezTo>
                  <a:lnTo>
                    <a:pt x="186825" y="781376"/>
                  </a:lnTo>
                  <a:lnTo>
                    <a:pt x="176216" y="792896"/>
                  </a:lnTo>
                  <a:cubicBezTo>
                    <a:pt x="138364" y="826655"/>
                    <a:pt x="81827" y="830845"/>
                    <a:pt x="41106" y="800075"/>
                  </a:cubicBezTo>
                  <a:cubicBezTo>
                    <a:pt x="-5431" y="764911"/>
                    <a:pt x="-13687" y="697403"/>
                    <a:pt x="22668" y="649291"/>
                  </a:cubicBezTo>
                  <a:cubicBezTo>
                    <a:pt x="27211" y="643278"/>
                    <a:pt x="32238" y="637851"/>
                    <a:pt x="37645" y="633028"/>
                  </a:cubicBezTo>
                  <a:lnTo>
                    <a:pt x="41717" y="630046"/>
                  </a:lnTo>
                  <a:lnTo>
                    <a:pt x="89516" y="586865"/>
                  </a:lnTo>
                  <a:cubicBezTo>
                    <a:pt x="209258" y="487379"/>
                    <a:pt x="352619" y="426978"/>
                    <a:pt x="501285" y="408039"/>
                  </a:cubicBezTo>
                  <a:lnTo>
                    <a:pt x="529045" y="405808"/>
                  </a:lnTo>
                  <a:lnTo>
                    <a:pt x="509439" y="404129"/>
                  </a:lnTo>
                  <a:cubicBezTo>
                    <a:pt x="414276" y="399722"/>
                    <a:pt x="317548" y="417676"/>
                    <a:pt x="227499" y="459332"/>
                  </a:cubicBezTo>
                  <a:lnTo>
                    <a:pt x="187316" y="480101"/>
                  </a:lnTo>
                  <a:lnTo>
                    <a:pt x="178969" y="485964"/>
                  </a:lnTo>
                  <a:cubicBezTo>
                    <a:pt x="145891" y="504488"/>
                    <a:pt x="102769" y="502442"/>
                    <a:pt x="69629" y="477401"/>
                  </a:cubicBezTo>
                  <a:cubicBezTo>
                    <a:pt x="25442" y="444013"/>
                    <a:pt x="15733" y="382389"/>
                    <a:pt x="47943" y="339762"/>
                  </a:cubicBezTo>
                  <a:cubicBezTo>
                    <a:pt x="55996" y="329104"/>
                    <a:pt x="65906" y="320644"/>
                    <a:pt x="76932" y="314469"/>
                  </a:cubicBezTo>
                  <a:lnTo>
                    <a:pt x="81849" y="312325"/>
                  </a:lnTo>
                  <a:lnTo>
                    <a:pt x="144617" y="279884"/>
                  </a:lnTo>
                  <a:cubicBezTo>
                    <a:pt x="278965" y="217735"/>
                    <a:pt x="424522" y="195368"/>
                    <a:pt x="565720" y="210253"/>
                  </a:cubicBezTo>
                  <a:lnTo>
                    <a:pt x="586576" y="213384"/>
                  </a:lnTo>
                  <a:lnTo>
                    <a:pt x="590599" y="211265"/>
                  </a:lnTo>
                  <a:lnTo>
                    <a:pt x="572053" y="204507"/>
                  </a:lnTo>
                  <a:cubicBezTo>
                    <a:pt x="545975" y="195964"/>
                    <a:pt x="519184" y="189088"/>
                    <a:pt x="491821" y="183993"/>
                  </a:cubicBezTo>
                  <a:lnTo>
                    <a:pt x="455210" y="178517"/>
                  </a:lnTo>
                  <a:lnTo>
                    <a:pt x="450861" y="178414"/>
                  </a:lnTo>
                  <a:cubicBezTo>
                    <a:pt x="439057" y="177010"/>
                    <a:pt x="427268" y="173319"/>
                    <a:pt x="416158" y="167164"/>
                  </a:cubicBezTo>
                  <a:cubicBezTo>
                    <a:pt x="371714" y="142545"/>
                    <a:pt x="354941" y="87832"/>
                    <a:pt x="378691" y="44957"/>
                  </a:cubicBezTo>
                  <a:cubicBezTo>
                    <a:pt x="383144" y="36919"/>
                    <a:pt x="388704" y="29866"/>
                    <a:pt x="395096" y="23876"/>
                  </a:cubicBezTo>
                  <a:cubicBezTo>
                    <a:pt x="414267" y="5906"/>
                    <a:pt x="440903" y="-2509"/>
                    <a:pt x="467461" y="652"/>
                  </a:cubicBezTo>
                  <a:lnTo>
                    <a:pt x="474924" y="2281"/>
                  </a:lnTo>
                  <a:lnTo>
                    <a:pt x="524325" y="9671"/>
                  </a:lnTo>
                  <a:cubicBezTo>
                    <a:pt x="647212" y="32556"/>
                    <a:pt x="761087" y="83399"/>
                    <a:pt x="858349" y="156148"/>
                  </a:cubicBezTo>
                  <a:lnTo>
                    <a:pt x="892671" y="183594"/>
                  </a:lnTo>
                  <a:lnTo>
                    <a:pt x="923381" y="189280"/>
                  </a:lnTo>
                  <a:cubicBezTo>
                    <a:pt x="964409" y="198646"/>
                    <a:pt x="987035" y="191440"/>
                    <a:pt x="1048397" y="228816"/>
                  </a:cubicBezTo>
                  <a:cubicBezTo>
                    <a:pt x="1109758" y="266191"/>
                    <a:pt x="1233182" y="324452"/>
                    <a:pt x="1291553" y="413536"/>
                  </a:cubicBezTo>
                  <a:lnTo>
                    <a:pt x="1835340" y="277051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53F991B2-D89F-02CF-28D2-EFD8405769AF}"/>
                </a:ext>
              </a:extLst>
            </p:cNvPr>
            <p:cNvSpPr/>
            <p:nvPr/>
          </p:nvSpPr>
          <p:spPr bwMode="auto">
            <a:xfrm>
              <a:off x="2395288" y="320780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244425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54441</TotalTime>
  <Words>8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pptxl03_水道、蛇口締め忘れ、締めすぎ注意マーク</dc:title>
  <dc:subject>pptxl03_水道、蛇口締め忘れ、締めすぎ注意マーク</dc:subject>
  <dc:creator>でじけろお</dc:creator>
  <cp:revision>1</cp:revision>
  <dcterms:created xsi:type="dcterms:W3CDTF">2018-05-20T00:31:01Z</dcterms:created>
  <dcterms:modified xsi:type="dcterms:W3CDTF">2022-10-23T22:49:19Z</dcterms:modified>
  <cp:version>1</cp:version>
</cp:coreProperties>
</file>